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ctr" defTabSz="5870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3175" cap="flat">
              <a:solidFill>
                <a:srgbClr val="B4B4B4"/>
              </a:solidFill>
              <a:prstDash val="solid"/>
              <a:miter lim="400000"/>
            </a:ln>
          </a:left>
          <a:right>
            <a:ln w="3175" cap="flat">
              <a:solidFill>
                <a:srgbClr val="B4B4B4"/>
              </a:solidFill>
              <a:prstDash val="solid"/>
              <a:miter lim="400000"/>
            </a:ln>
          </a:right>
          <a:top>
            <a:ln w="3175" cap="flat">
              <a:solidFill>
                <a:srgbClr val="B4B4B4"/>
              </a:solidFill>
              <a:prstDash val="solid"/>
              <a:miter lim="400000"/>
            </a:ln>
          </a:top>
          <a:bottom>
            <a:ln w="3175" cap="flat">
              <a:solidFill>
                <a:srgbClr val="B4B4B4"/>
              </a:solidFill>
              <a:prstDash val="solid"/>
              <a:miter lim="400000"/>
            </a:ln>
          </a:bottom>
          <a:insideH>
            <a:ln w="3175" cap="flat">
              <a:solidFill>
                <a:srgbClr val="B4B4B4"/>
              </a:solidFill>
              <a:prstDash val="solid"/>
              <a:miter lim="400000"/>
            </a:ln>
          </a:insideH>
          <a:insideV>
            <a:ln w="3175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B4B4B4"/>
              </a:solidFill>
              <a:prstDash val="solid"/>
              <a:miter lim="400000"/>
            </a:ln>
          </a:left>
          <a:right>
            <a:ln w="3175" cap="flat">
              <a:solidFill>
                <a:srgbClr val="B4B4B4"/>
              </a:solidFill>
              <a:prstDash val="solid"/>
              <a:miter lim="400000"/>
            </a:ln>
          </a:right>
          <a:top>
            <a:ln w="3175" cap="flat">
              <a:solidFill>
                <a:srgbClr val="B4B4B4"/>
              </a:solidFill>
              <a:prstDash val="solid"/>
              <a:miter lim="400000"/>
            </a:ln>
          </a:top>
          <a:bottom>
            <a:ln w="3175" cap="flat">
              <a:solidFill>
                <a:srgbClr val="B4B4B4"/>
              </a:solidFill>
              <a:prstDash val="solid"/>
              <a:miter lim="400000"/>
            </a:ln>
          </a:bottom>
          <a:insideH>
            <a:ln w="3175" cap="flat">
              <a:solidFill>
                <a:srgbClr val="B4B4B4"/>
              </a:solidFill>
              <a:prstDash val="solid"/>
              <a:miter lim="400000"/>
            </a:ln>
          </a:insideH>
          <a:insideV>
            <a:ln w="3175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4B4B4"/>
              </a:solidFill>
              <a:prstDash val="solid"/>
              <a:miter lim="400000"/>
            </a:ln>
          </a:left>
          <a:right>
            <a:ln w="3175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B4B4B4"/>
              </a:solidFill>
              <a:prstDash val="solid"/>
              <a:miter lim="400000"/>
            </a:ln>
          </a:bottom>
          <a:insideH>
            <a:ln w="3175" cap="flat">
              <a:solidFill>
                <a:srgbClr val="B4B4B4"/>
              </a:solidFill>
              <a:prstDash val="solid"/>
              <a:miter lim="400000"/>
            </a:ln>
          </a:insideH>
          <a:insideV>
            <a:ln w="3175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B4B4B4"/>
              </a:solidFill>
              <a:prstDash val="solid"/>
              <a:miter lim="400000"/>
            </a:ln>
          </a:left>
          <a:right>
            <a:ln w="3175" cap="flat">
              <a:solidFill>
                <a:srgbClr val="B4B4B4"/>
              </a:solidFill>
              <a:prstDash val="solid"/>
              <a:miter lim="400000"/>
            </a:ln>
          </a:right>
          <a:top>
            <a:ln w="3175" cap="flat">
              <a:solidFill>
                <a:srgbClr val="B4B4B4"/>
              </a:solidFill>
              <a:prstDash val="solid"/>
              <a:miter lim="400000"/>
            </a:ln>
          </a:top>
          <a:bottom>
            <a:ln w="3175" cap="flat">
              <a:solidFill>
                <a:srgbClr val="B4B4B4"/>
              </a:solidFill>
              <a:prstDash val="solid"/>
              <a:miter lim="400000"/>
            </a:ln>
          </a:bottom>
          <a:insideH>
            <a:ln w="3175" cap="flat">
              <a:solidFill>
                <a:srgbClr val="B4B4B4"/>
              </a:solidFill>
              <a:prstDash val="solid"/>
              <a:miter lim="400000"/>
            </a:ln>
          </a:insideH>
          <a:insideV>
            <a:ln w="3175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3175" cap="flat">
              <a:solidFill>
                <a:srgbClr val="B4B4B4"/>
              </a:solidFill>
              <a:prstDash val="solid"/>
              <a:miter lim="400000"/>
            </a:ln>
          </a:left>
          <a:right>
            <a:ln w="3175" cap="flat">
              <a:solidFill>
                <a:srgbClr val="B4B4B4"/>
              </a:solidFill>
              <a:prstDash val="solid"/>
              <a:miter lim="400000"/>
            </a:ln>
          </a:right>
          <a:top>
            <a:ln w="3175" cap="flat">
              <a:solidFill>
                <a:srgbClr val="B4B4B4"/>
              </a:solidFill>
              <a:prstDash val="solid"/>
              <a:miter lim="400000"/>
            </a:ln>
          </a:top>
          <a:bottom>
            <a:ln w="3175" cap="flat">
              <a:solidFill>
                <a:srgbClr val="B4B4B4"/>
              </a:solidFill>
              <a:prstDash val="solid"/>
              <a:miter lim="400000"/>
            </a:ln>
          </a:bottom>
          <a:insideH>
            <a:ln w="3175" cap="flat">
              <a:solidFill>
                <a:srgbClr val="B4B4B4"/>
              </a:solidFill>
              <a:prstDash val="solid"/>
              <a:miter lim="400000"/>
            </a:ln>
          </a:insideH>
          <a:insideV>
            <a:ln w="3175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B4B4B4"/>
              </a:solidFill>
              <a:prstDash val="solid"/>
              <a:miter lim="400000"/>
            </a:ln>
          </a:left>
          <a:right>
            <a:ln w="3175" cap="flat">
              <a:solidFill>
                <a:srgbClr val="B4B4B4"/>
              </a:solidFill>
              <a:prstDash val="solid"/>
              <a:miter lim="400000"/>
            </a:ln>
          </a:right>
          <a:top>
            <a:ln w="3175" cap="flat">
              <a:solidFill>
                <a:srgbClr val="B4B4B4"/>
              </a:solidFill>
              <a:prstDash val="solid"/>
              <a:miter lim="400000"/>
            </a:ln>
          </a:top>
          <a:bottom>
            <a:ln w="3175" cap="flat">
              <a:solidFill>
                <a:srgbClr val="B4B4B4"/>
              </a:solidFill>
              <a:prstDash val="solid"/>
              <a:miter lim="400000"/>
            </a:ln>
          </a:bottom>
          <a:insideH>
            <a:ln w="3175" cap="flat">
              <a:solidFill>
                <a:srgbClr val="B4B4B4"/>
              </a:solidFill>
              <a:prstDash val="solid"/>
              <a:miter lim="400000"/>
            </a:ln>
          </a:insideH>
          <a:insideV>
            <a:ln w="3175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B4B4B4"/>
              </a:solidFill>
              <a:prstDash val="solid"/>
              <a:miter lim="400000"/>
            </a:ln>
          </a:left>
          <a:right>
            <a:ln w="3175" cap="flat">
              <a:solidFill>
                <a:srgbClr val="B4B4B4"/>
              </a:solidFill>
              <a:prstDash val="solid"/>
              <a:miter lim="400000"/>
            </a:ln>
          </a:right>
          <a:top>
            <a:ln w="3175" cap="flat">
              <a:solidFill>
                <a:srgbClr val="B4B4B4"/>
              </a:solidFill>
              <a:prstDash val="solid"/>
              <a:miter lim="400000"/>
            </a:ln>
          </a:top>
          <a:bottom>
            <a:ln w="3175" cap="flat">
              <a:solidFill>
                <a:srgbClr val="B4B4B4"/>
              </a:solidFill>
              <a:prstDash val="solid"/>
              <a:miter lim="400000"/>
            </a:ln>
          </a:bottom>
          <a:insideH>
            <a:ln w="3175" cap="flat">
              <a:solidFill>
                <a:srgbClr val="B4B4B4"/>
              </a:solidFill>
              <a:prstDash val="solid"/>
              <a:miter lim="400000"/>
            </a:ln>
          </a:insideH>
          <a:insideV>
            <a:ln w="3175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B4B4B4"/>
              </a:solidFill>
              <a:prstDash val="solid"/>
              <a:miter lim="400000"/>
            </a:ln>
          </a:left>
          <a:right>
            <a:ln w="3175" cap="flat">
              <a:solidFill>
                <a:srgbClr val="B4B4B4"/>
              </a:solidFill>
              <a:prstDash val="solid"/>
              <a:miter lim="400000"/>
            </a:ln>
          </a:right>
          <a:top>
            <a:ln w="3175" cap="flat">
              <a:solidFill>
                <a:srgbClr val="B4B4B4"/>
              </a:solidFill>
              <a:prstDash val="solid"/>
              <a:miter lim="400000"/>
            </a:ln>
          </a:top>
          <a:bottom>
            <a:ln w="3175" cap="flat">
              <a:solidFill>
                <a:srgbClr val="B4B4B4"/>
              </a:solidFill>
              <a:prstDash val="solid"/>
              <a:miter lim="400000"/>
            </a:ln>
          </a:bottom>
          <a:insideH>
            <a:ln w="3175" cap="flat">
              <a:solidFill>
                <a:srgbClr val="B4B4B4"/>
              </a:solidFill>
              <a:prstDash val="solid"/>
              <a:miter lim="400000"/>
            </a:ln>
          </a:insideH>
          <a:insideV>
            <a:ln w="3175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B4B4B4"/>
              </a:solidFill>
              <a:prstDash val="solid"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solidFill>
                <a:srgbClr val="B4B4B4"/>
              </a:solidFill>
              <a:prstDash val="solid"/>
              <a:miter lim="400000"/>
            </a:ln>
          </a:bottom>
          <a:insideH>
            <a:ln w="3175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B4B4B4"/>
              </a:solidFill>
              <a:prstDash val="solid"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B4B4B4"/>
              </a:solidFill>
              <a:prstDash val="solid"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B4B4B4"/>
              </a:solidFill>
              <a:prstDash val="solid"/>
              <a:miter lim="400000"/>
            </a:ln>
          </a:top>
          <a:bottom>
            <a:ln w="3175" cap="flat">
              <a:solidFill>
                <a:srgbClr val="B4B4B4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B4B4B4"/>
              </a:solidFill>
              <a:prstDash val="solid"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3175" cap="flat">
              <a:solidFill>
                <a:srgbClr val="B4B4B4"/>
              </a:solidFill>
              <a:prstDash val="solid"/>
              <a:miter lim="400000"/>
            </a:ln>
          </a:left>
          <a:right>
            <a:ln w="3175" cap="flat">
              <a:solidFill>
                <a:srgbClr val="B4B4B4"/>
              </a:solidFill>
              <a:prstDash val="solid"/>
              <a:miter lim="400000"/>
            </a:ln>
          </a:right>
          <a:top>
            <a:ln w="3175" cap="flat">
              <a:solidFill>
                <a:srgbClr val="B4B4B4"/>
              </a:solidFill>
              <a:prstDash val="solid"/>
              <a:miter lim="400000"/>
            </a:ln>
          </a:top>
          <a:bottom>
            <a:ln w="3175" cap="flat">
              <a:solidFill>
                <a:srgbClr val="B4B4B4"/>
              </a:solidFill>
              <a:prstDash val="solid"/>
              <a:miter lim="400000"/>
            </a:ln>
          </a:bottom>
          <a:insideH>
            <a:ln w="3175" cap="flat">
              <a:solidFill>
                <a:srgbClr val="B4B4B4"/>
              </a:solidFill>
              <a:prstDash val="solid"/>
              <a:miter lim="400000"/>
            </a:ln>
          </a:insideH>
          <a:insideV>
            <a:ln w="3175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3175" cap="flat">
              <a:solidFill>
                <a:srgbClr val="B4B4B4"/>
              </a:solidFill>
              <a:prstDash val="solid"/>
              <a:miter lim="400000"/>
            </a:ln>
          </a:left>
          <a:right>
            <a:ln w="3175" cap="flat">
              <a:solidFill>
                <a:srgbClr val="B4B4B4"/>
              </a:solidFill>
              <a:prstDash val="solid"/>
              <a:miter lim="400000"/>
            </a:ln>
          </a:right>
          <a:top>
            <a:ln w="3175" cap="flat">
              <a:solidFill>
                <a:srgbClr val="B4B4B4"/>
              </a:solidFill>
              <a:prstDash val="solid"/>
              <a:miter lim="400000"/>
            </a:ln>
          </a:top>
          <a:bottom>
            <a:ln w="3175" cap="flat">
              <a:solidFill>
                <a:srgbClr val="B4B4B4"/>
              </a:solidFill>
              <a:prstDash val="solid"/>
              <a:miter lim="400000"/>
            </a:ln>
          </a:bottom>
          <a:insideH>
            <a:ln w="3175" cap="flat">
              <a:solidFill>
                <a:srgbClr val="B4B4B4"/>
              </a:solidFill>
              <a:prstDash val="solid"/>
              <a:miter lim="400000"/>
            </a:ln>
          </a:insideH>
          <a:insideV>
            <a:ln w="3175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3175" cap="flat">
              <a:solidFill>
                <a:srgbClr val="B4B4B4"/>
              </a:solidFill>
              <a:prstDash val="solid"/>
              <a:miter lim="400000"/>
            </a:ln>
          </a:left>
          <a:right>
            <a:ln w="3175" cap="flat">
              <a:solidFill>
                <a:srgbClr val="B4B4B4"/>
              </a:solidFill>
              <a:prstDash val="solid"/>
              <a:miter lim="400000"/>
            </a:ln>
          </a:right>
          <a:top>
            <a:ln w="3175" cap="flat">
              <a:solidFill>
                <a:srgbClr val="B4B4B4"/>
              </a:solidFill>
              <a:prstDash val="solid"/>
              <a:miter lim="400000"/>
            </a:ln>
          </a:top>
          <a:bottom>
            <a:ln w="3175" cap="flat">
              <a:solidFill>
                <a:srgbClr val="B4B4B4"/>
              </a:solidFill>
              <a:prstDash val="solid"/>
              <a:miter lim="400000"/>
            </a:ln>
          </a:bottom>
          <a:insideH>
            <a:ln w="3175" cap="flat">
              <a:solidFill>
                <a:srgbClr val="B4B4B4"/>
              </a:solidFill>
              <a:prstDash val="solid"/>
              <a:miter lim="400000"/>
            </a:ln>
          </a:insideH>
          <a:insideV>
            <a:ln w="3175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3175" cap="flat">
              <a:solidFill>
                <a:srgbClr val="B4B4B4"/>
              </a:solidFill>
              <a:prstDash val="solid"/>
              <a:miter lim="400000"/>
            </a:ln>
          </a:left>
          <a:right>
            <a:ln w="3175" cap="flat">
              <a:solidFill>
                <a:srgbClr val="B4B4B4"/>
              </a:solidFill>
              <a:prstDash val="solid"/>
              <a:miter lim="400000"/>
            </a:ln>
          </a:right>
          <a:top>
            <a:ln w="3175" cap="flat">
              <a:solidFill>
                <a:srgbClr val="B4B4B4"/>
              </a:solidFill>
              <a:prstDash val="solid"/>
              <a:miter lim="400000"/>
            </a:ln>
          </a:top>
          <a:bottom>
            <a:ln w="3175" cap="flat">
              <a:solidFill>
                <a:srgbClr val="B4B4B4"/>
              </a:solidFill>
              <a:prstDash val="solid"/>
              <a:miter lim="400000"/>
            </a:ln>
          </a:bottom>
          <a:insideH>
            <a:ln w="3175" cap="flat">
              <a:solidFill>
                <a:srgbClr val="B4B4B4"/>
              </a:solidFill>
              <a:prstDash val="solid"/>
              <a:miter lim="400000"/>
            </a:ln>
          </a:insideH>
          <a:insideV>
            <a:ln w="3175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C8C8C8"/>
              </a:solidFill>
              <a:prstDash val="solid"/>
              <a:miter lim="400000"/>
            </a:ln>
          </a:left>
          <a:right>
            <a:ln w="3175" cap="flat">
              <a:solidFill>
                <a:srgbClr val="C8C8C8"/>
              </a:solidFill>
              <a:prstDash val="solid"/>
              <a:miter lim="400000"/>
            </a:ln>
          </a:right>
          <a:top>
            <a:ln w="3175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5A5F5E"/>
              </a:solidFill>
              <a:prstDash val="solid"/>
              <a:miter lim="400000"/>
            </a:ln>
          </a:right>
          <a:top>
            <a:ln w="3175" cap="flat">
              <a:solidFill>
                <a:srgbClr val="C8C8C8"/>
              </a:solidFill>
              <a:prstDash val="solid"/>
              <a:miter lim="400000"/>
            </a:ln>
          </a:top>
          <a:bottom>
            <a:ln w="3175" cap="flat">
              <a:solidFill>
                <a:srgbClr val="C8C8C8"/>
              </a:solidFill>
              <a:prstDash val="solid"/>
              <a:miter lim="400000"/>
            </a:ln>
          </a:bottom>
          <a:insideH>
            <a:ln w="3175" cap="flat">
              <a:solidFill>
                <a:srgbClr val="C8C8C8"/>
              </a:solidFill>
              <a:prstDash val="solid"/>
              <a:miter lim="400000"/>
            </a:ln>
          </a:insideH>
          <a:insideV>
            <a:ln w="3175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C8C8C8"/>
              </a:solidFill>
              <a:prstDash val="solid"/>
              <a:miter lim="400000"/>
            </a:ln>
          </a:left>
          <a:right>
            <a:ln w="3175" cap="flat">
              <a:solidFill>
                <a:srgbClr val="C8C8C8"/>
              </a:solidFill>
              <a:prstDash val="solid"/>
              <a:miter lim="400000"/>
            </a:ln>
          </a:right>
          <a:top>
            <a:ln w="3175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C8C8C8"/>
              </a:solidFill>
              <a:prstDash val="solid"/>
              <a:miter lim="400000"/>
            </a:ln>
          </a:insideH>
          <a:insideV>
            <a:ln w="3175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C8C8C8"/>
              </a:solidFill>
              <a:prstDash val="solid"/>
              <a:miter lim="400000"/>
            </a:ln>
          </a:left>
          <a:right>
            <a:ln w="3175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5A5F5E"/>
              </a:solidFill>
              <a:prstDash val="solid"/>
              <a:miter lim="400000"/>
            </a:ln>
          </a:bottom>
          <a:insideH>
            <a:ln w="3175" cap="flat">
              <a:solidFill>
                <a:srgbClr val="C8C8C8"/>
              </a:solidFill>
              <a:prstDash val="solid"/>
              <a:miter lim="400000"/>
            </a:ln>
          </a:insideH>
          <a:insideV>
            <a:ln w="3175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Shape 1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/>
          <p:nvPr>
            <p:ph type="title"/>
          </p:nvPr>
        </p:nvSpPr>
        <p:spPr>
          <a:xfrm>
            <a:off x="358986" y="2749973"/>
            <a:ext cx="12293602" cy="2431627"/>
          </a:xfrm>
          <a:prstGeom prst="rect">
            <a:avLst/>
          </a:prstGeom>
        </p:spPr>
        <p:txBody>
          <a:bodyPr anchor="b"/>
          <a:lstStyle/>
          <a:p>
            <a:pPr/>
            <a:r>
              <a:t>标题文本</a:t>
            </a:r>
          </a:p>
        </p:txBody>
      </p:sp>
      <p:sp>
        <p:nvSpPr>
          <p:cNvPr id="12" name="正文级别 1…"/>
          <p:cNvSpPr txBox="1"/>
          <p:nvPr>
            <p:ph type="body" sz="quarter" idx="1"/>
          </p:nvPr>
        </p:nvSpPr>
        <p:spPr>
          <a:xfrm>
            <a:off x="358986" y="5174826"/>
            <a:ext cx="12293602" cy="96858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6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6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6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6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苏子柔"/>
          <p:cNvSpPr txBox="1"/>
          <p:nvPr>
            <p:ph type="body" sz="quarter" idx="21"/>
          </p:nvPr>
        </p:nvSpPr>
        <p:spPr>
          <a:xfrm>
            <a:off x="1273386" y="5486400"/>
            <a:ext cx="10464802" cy="52408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00"/>
            </a:lvl1pPr>
          </a:lstStyle>
          <a:p>
            <a:pPr/>
            <a:r>
              <a:t>–苏子柔</a:t>
            </a:r>
          </a:p>
        </p:txBody>
      </p:sp>
      <p:sp>
        <p:nvSpPr>
          <p:cNvPr id="94" name="“在此键入引文。”"/>
          <p:cNvSpPr txBox="1"/>
          <p:nvPr>
            <p:ph type="body" sz="quarter" idx="22"/>
          </p:nvPr>
        </p:nvSpPr>
        <p:spPr>
          <a:xfrm>
            <a:off x="1266613" y="4244340"/>
            <a:ext cx="10464801" cy="68918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600"/>
            </a:lvl1pPr>
          </a:lstStyle>
          <a:p>
            <a:pPr/>
            <a:r>
              <a:t>“在此键入引文。”</a:t>
            </a:r>
          </a:p>
        </p:txBody>
      </p:sp>
      <p:sp>
        <p:nvSpPr>
          <p:cNvPr id="9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/>
          <p:nvPr>
            <p:ph type="pic" idx="21"/>
          </p:nvPr>
        </p:nvSpPr>
        <p:spPr>
          <a:xfrm>
            <a:off x="-1" y="1219199"/>
            <a:ext cx="13004801" cy="7315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与项目符号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标题文本"/>
          <p:cNvSpPr txBox="1"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lIns="50800" tIns="50800" rIns="50800" bIns="50800"/>
          <a:lstStyle>
            <a:lvl1pPr defTabSz="584200">
              <a:defRPr sz="7200"/>
            </a:lvl1pPr>
          </a:lstStyle>
          <a:p>
            <a:pPr/>
            <a:r>
              <a:t>标题文本</a:t>
            </a:r>
          </a:p>
        </p:txBody>
      </p:sp>
      <p:sp>
        <p:nvSpPr>
          <p:cNvPr id="118" name="正文级别 1…"/>
          <p:cNvSpPr txBox="1"/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</p:spPr>
        <p:txBody>
          <a:bodyPr lIns="50800" tIns="50800" rIns="50800" bIns="50800"/>
          <a:lstStyle>
            <a:lvl1pPr marL="520700" indent="-520700" defTabSz="584200">
              <a:defRPr sz="4600"/>
            </a:lvl1pPr>
            <a:lvl2pPr marL="1041400" indent="-520700" defTabSz="584200">
              <a:defRPr sz="4600"/>
            </a:lvl2pPr>
            <a:lvl3pPr marL="1562100" indent="-520700" defTabSz="584200">
              <a:defRPr sz="4600"/>
            </a:lvl3pPr>
            <a:lvl4pPr marL="2082800" indent="-520700" defTabSz="584200">
              <a:defRPr sz="4600"/>
            </a:lvl4pPr>
            <a:lvl5pPr marL="2603500" indent="-520700" defTabSz="584200">
              <a:defRPr sz="46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9" name="幻灯片编号"/>
          <p:cNvSpPr txBox="1"/>
          <p:nvPr>
            <p:ph type="sldNum" sz="quarter" idx="2"/>
          </p:nvPr>
        </p:nvSpPr>
        <p:spPr>
          <a:xfrm>
            <a:off x="6324599" y="9270999"/>
            <a:ext cx="342901" cy="355601"/>
          </a:xfrm>
          <a:prstGeom prst="rect">
            <a:avLst/>
          </a:prstGeom>
        </p:spPr>
        <p:txBody>
          <a:bodyPr lIns="50800" tIns="50800" rIns="50800" bIns="50800"/>
          <a:lstStyle>
            <a:lvl1pPr defTabSz="584200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垂直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图像"/>
          <p:cNvSpPr/>
          <p:nvPr>
            <p:ph type="pic" idx="21"/>
          </p:nvPr>
        </p:nvSpPr>
        <p:spPr>
          <a:xfrm>
            <a:off x="5351574" y="1384300"/>
            <a:ext cx="7872413" cy="6997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7" name="标题文本"/>
          <p:cNvSpPr txBox="1"/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584200">
              <a:defRPr sz="7200"/>
            </a:lvl1pPr>
          </a:lstStyle>
          <a:p>
            <a:pPr/>
            <a:r>
              <a:t>标题文本</a:t>
            </a:r>
          </a:p>
        </p:txBody>
      </p:sp>
      <p:sp>
        <p:nvSpPr>
          <p:cNvPr id="128" name="正文级别 1…"/>
          <p:cNvSpPr txBox="1"/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lIns="50800" tIns="50800" rIns="50800" bIns="50800" anchor="t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>
                <a:srgbClr val="535353"/>
              </a:buClr>
              <a:buSzTx/>
              <a:buNone/>
              <a:defRPr sz="3800"/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Clr>
                <a:srgbClr val="535353"/>
              </a:buClr>
              <a:buSzTx/>
              <a:buNone/>
              <a:defRPr sz="3800"/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Clr>
                <a:srgbClr val="535353"/>
              </a:buClr>
              <a:buSzTx/>
              <a:buNone/>
              <a:defRPr sz="3800"/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Clr>
                <a:srgbClr val="535353"/>
              </a:buClr>
              <a:buSzTx/>
              <a:buNone/>
              <a:defRPr sz="3800"/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Clr>
                <a:srgbClr val="535353"/>
              </a:buClr>
              <a:buSzTx/>
              <a:buNone/>
              <a:defRPr sz="3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9" name="幻灯片编号"/>
          <p:cNvSpPr txBox="1"/>
          <p:nvPr>
            <p:ph type="sldNum" sz="quarter" idx="2"/>
          </p:nvPr>
        </p:nvSpPr>
        <p:spPr>
          <a:xfrm>
            <a:off x="6324599" y="9270999"/>
            <a:ext cx="342901" cy="355601"/>
          </a:xfrm>
          <a:prstGeom prst="rect">
            <a:avLst/>
          </a:prstGeom>
        </p:spPr>
        <p:txBody>
          <a:bodyPr lIns="50800" tIns="50800" rIns="50800" bIns="50800"/>
          <a:lstStyle>
            <a:lvl1pPr defTabSz="584200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/>
          <p:nvPr>
            <p:ph type="pic" idx="21"/>
          </p:nvPr>
        </p:nvSpPr>
        <p:spPr>
          <a:xfrm>
            <a:off x="2283079" y="318704"/>
            <a:ext cx="8442591" cy="631952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标题文本"/>
          <p:cNvSpPr txBox="1"/>
          <p:nvPr>
            <p:ph type="title"/>
          </p:nvPr>
        </p:nvSpPr>
        <p:spPr>
          <a:xfrm>
            <a:off x="1273386" y="6407573"/>
            <a:ext cx="10464802" cy="961814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22" name="正文级别 1…"/>
          <p:cNvSpPr txBox="1"/>
          <p:nvPr>
            <p:ph type="body" sz="quarter" idx="1"/>
          </p:nvPr>
        </p:nvSpPr>
        <p:spPr>
          <a:xfrm>
            <a:off x="1273386" y="7362613"/>
            <a:ext cx="10464802" cy="853441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6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6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6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6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/>
          <p:nvPr>
            <p:ph type="title"/>
          </p:nvPr>
        </p:nvSpPr>
        <p:spPr>
          <a:xfrm>
            <a:off x="358986" y="3657600"/>
            <a:ext cx="12293602" cy="2431627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/>
          <p:nvPr>
            <p:ph type="pic" sz="half" idx="21"/>
          </p:nvPr>
        </p:nvSpPr>
        <p:spPr>
          <a:xfrm>
            <a:off x="5648246" y="2025226"/>
            <a:ext cx="7277240" cy="64686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标题文本"/>
          <p:cNvSpPr txBox="1"/>
          <p:nvPr>
            <p:ph type="title"/>
          </p:nvPr>
        </p:nvSpPr>
        <p:spPr>
          <a:xfrm>
            <a:off x="358986" y="1984586"/>
            <a:ext cx="5892801" cy="2912534"/>
          </a:xfrm>
          <a:prstGeom prst="rect">
            <a:avLst/>
          </a:prstGeom>
        </p:spPr>
        <p:txBody>
          <a:bodyPr anchor="b"/>
          <a:lstStyle/>
          <a:p>
            <a:pPr/>
            <a:r>
              <a:t>标题文本</a:t>
            </a:r>
          </a:p>
        </p:txBody>
      </p:sp>
      <p:sp>
        <p:nvSpPr>
          <p:cNvPr id="40" name="正文级别 1…"/>
          <p:cNvSpPr txBox="1"/>
          <p:nvPr>
            <p:ph type="body" sz="quarter" idx="1"/>
          </p:nvPr>
        </p:nvSpPr>
        <p:spPr>
          <a:xfrm>
            <a:off x="358986" y="4883573"/>
            <a:ext cx="5892801" cy="291253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6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6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6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6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4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57" name="正文级别 1…"/>
          <p:cNvSpPr txBox="1"/>
          <p:nvPr>
            <p:ph type="body" idx="1"/>
          </p:nvPr>
        </p:nvSpPr>
        <p:spPr>
          <a:xfrm>
            <a:off x="358986" y="3264746"/>
            <a:ext cx="12293602" cy="4727788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/>
          <p:nvPr>
            <p:ph type="pic" sz="half" idx="21"/>
          </p:nvPr>
        </p:nvSpPr>
        <p:spPr>
          <a:xfrm>
            <a:off x="6301255" y="2941979"/>
            <a:ext cx="6268393" cy="55719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67" name="正文级别 1…"/>
          <p:cNvSpPr txBox="1"/>
          <p:nvPr>
            <p:ph type="body" sz="half" idx="1"/>
          </p:nvPr>
        </p:nvSpPr>
        <p:spPr>
          <a:xfrm>
            <a:off x="358986" y="3264746"/>
            <a:ext cx="5892801" cy="4727788"/>
          </a:xfrm>
          <a:prstGeom prst="rect">
            <a:avLst/>
          </a:prstGeom>
        </p:spPr>
        <p:txBody>
          <a:bodyPr/>
          <a:lstStyle>
            <a:lvl1pPr marL="404446" indent="-404446">
              <a:lnSpc>
                <a:spcPct val="100000"/>
              </a:lnSpc>
              <a:spcBef>
                <a:spcPts val="3700"/>
              </a:spcBef>
              <a:defRPr sz="3600"/>
            </a:lvl1pPr>
            <a:lvl2pPr marL="988646" indent="-404446">
              <a:lnSpc>
                <a:spcPct val="100000"/>
              </a:lnSpc>
              <a:spcBef>
                <a:spcPts val="3700"/>
              </a:spcBef>
              <a:defRPr sz="3600"/>
            </a:lvl2pPr>
            <a:lvl3pPr marL="1572846" indent="-404446">
              <a:lnSpc>
                <a:spcPct val="100000"/>
              </a:lnSpc>
              <a:spcBef>
                <a:spcPts val="3700"/>
              </a:spcBef>
              <a:defRPr sz="3600"/>
            </a:lvl3pPr>
            <a:lvl4pPr marL="2157046" indent="-404446">
              <a:lnSpc>
                <a:spcPct val="100000"/>
              </a:lnSpc>
              <a:spcBef>
                <a:spcPts val="3700"/>
              </a:spcBef>
              <a:defRPr sz="3600"/>
            </a:lvl4pPr>
            <a:lvl5pPr marL="2741246" indent="-404446">
              <a:lnSpc>
                <a:spcPct val="100000"/>
              </a:lnSpc>
              <a:spcBef>
                <a:spcPts val="3700"/>
              </a:spcBef>
              <a:defRPr sz="36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2-033_1302x975.jpeg"/>
          <p:cNvSpPr/>
          <p:nvPr>
            <p:ph type="pic" sz="half" idx="21"/>
          </p:nvPr>
        </p:nvSpPr>
        <p:spPr>
          <a:xfrm>
            <a:off x="6617546" y="4267200"/>
            <a:ext cx="5879254" cy="44026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图像"/>
          <p:cNvSpPr/>
          <p:nvPr>
            <p:ph type="pic" sz="half" idx="22"/>
          </p:nvPr>
        </p:nvSpPr>
        <p:spPr>
          <a:xfrm>
            <a:off x="6624319" y="860213"/>
            <a:ext cx="5879255" cy="44026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2-10-superquadro_1631x2178.jpeg"/>
          <p:cNvSpPr/>
          <p:nvPr>
            <p:ph type="pic" idx="23"/>
          </p:nvPr>
        </p:nvSpPr>
        <p:spPr>
          <a:xfrm>
            <a:off x="-440267" y="94826"/>
            <a:ext cx="7362615" cy="983638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/>
          <p:nvPr>
            <p:ph type="body" idx="1"/>
          </p:nvPr>
        </p:nvSpPr>
        <p:spPr>
          <a:xfrm>
            <a:off x="765386" y="1788159"/>
            <a:ext cx="11467255" cy="61637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 anchor="ctr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" name="标题文本"/>
          <p:cNvSpPr txBox="1"/>
          <p:nvPr>
            <p:ph type="title"/>
          </p:nvPr>
        </p:nvSpPr>
        <p:spPr>
          <a:xfrm>
            <a:off x="358986" y="1408853"/>
            <a:ext cx="12293602" cy="18288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 anchor="ctr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4" name="幻灯片编号"/>
          <p:cNvSpPr txBox="1"/>
          <p:nvPr>
            <p:ph type="sldNum" sz="quarter" idx="2"/>
          </p:nvPr>
        </p:nvSpPr>
        <p:spPr>
          <a:xfrm>
            <a:off x="6363970" y="8156786"/>
            <a:ext cx="270087" cy="282788"/>
          </a:xfrm>
          <a:prstGeom prst="rect">
            <a:avLst/>
          </a:prstGeom>
          <a:ln w="3175">
            <a:miter lim="400000"/>
          </a:ln>
        </p:spPr>
        <p:txBody>
          <a:bodyPr wrap="none" lIns="27093" tIns="27093" rIns="27093" bIns="27093" anchor="b">
            <a:spAutoFit/>
          </a:bodyPr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506412" marR="0" indent="-506412" algn="l" defTabSz="587022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44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1243012" marR="0" indent="-506412" algn="l" defTabSz="587022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44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979612" marR="0" indent="-506412" algn="l" defTabSz="587022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44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2716212" marR="0" indent="-506412" algn="l" defTabSz="587022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44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3452812" marR="0" indent="-506412" algn="l" defTabSz="587022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44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4189412" marR="0" indent="-506412" algn="l" defTabSz="587022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44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4926012" marR="0" indent="-506412" algn="l" defTabSz="587022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44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5662612" marR="0" indent="-506412" algn="l" defTabSz="587022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44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6399212" marR="0" indent="-506412" algn="l" defTabSz="587022" rtl="0" latinLnBrk="0">
        <a:lnSpc>
          <a:spcPct val="120000"/>
        </a:lnSpc>
        <a:spcBef>
          <a:spcPts val="46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44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702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702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702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702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702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702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702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702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702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learn.freecodecamp.one/javascript-algorithms-and-data-structures/regular-expressions/restrict-possible-usernames" TargetMode="Externa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learn.freecodecamp.one/javascript-algorithms-and-data-structures/regular-expressions/remove-whitespace-from-start-and-end" TargetMode="Externa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learn.freecodecamp.one/javascript-algorithms-and-data-structures/javascript-algorithms-and-data-structures-projects/telephone-number-validator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w3school.com.cn/js/js_regexp.asp" TargetMode="External"/><Relationship Id="rId3" Type="http://schemas.openxmlformats.org/officeDocument/2006/relationships/hyperlink" Target="https://www.w3school.com.cn/jsref/jsref_obj_regexp.asp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learn.freecodecamp.one/javascript-algorithms-and-data-structures/regular-expressions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learn.freecodecamp.one/javascript-algorithms-and-data-structures/regular-expressions/find-one-or-more-criminals-in-a-hunt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图像" descr="图像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7199" t="0" r="14722" b="181"/>
          <a:stretch>
            <a:fillRect/>
          </a:stretch>
        </p:blipFill>
        <p:spPr>
          <a:xfrm>
            <a:off x="6705600" y="1384300"/>
            <a:ext cx="5359400" cy="6985000"/>
          </a:xfrm>
          <a:prstGeom prst="rect">
            <a:avLst/>
          </a:prstGeom>
        </p:spPr>
      </p:pic>
      <p:sp>
        <p:nvSpPr>
          <p:cNvPr id="139" name="正则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正则</a:t>
            </a:r>
          </a:p>
        </p:txBody>
      </p:sp>
      <p:sp>
        <p:nvSpPr>
          <p:cNvPr id="140" name="连按此项以编辑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FCC练习：验证用户名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FCC练习：验证用户名</a:t>
            </a:r>
          </a:p>
        </p:txBody>
      </p:sp>
      <p:sp>
        <p:nvSpPr>
          <p:cNvPr id="167" name="https://learn.freecodecamp.one/javascript-algorithms-and-data-structures/regular-expressions/restrict-possible-usernam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0938" indent="-400938" defTabSz="449833">
              <a:spcBef>
                <a:spcPts val="3500"/>
              </a:spcBef>
              <a:defRPr sz="3541"/>
            </a:pPr>
            <a:r>
              <a:rPr u="sng">
                <a:hlinkClick r:id="rId2" invalidUrl="" action="" tgtFrame="" tooltip="" history="1" highlightClick="0" endSnd="0"/>
              </a:rPr>
              <a:t>https://learn.freecodecamp.one/javascript-algorithms-and-data-structures/regular-expressions/restrict-possible-usernames</a:t>
            </a:r>
          </a:p>
          <a:p>
            <a:pPr marL="400938" indent="-400938" defTabSz="449833">
              <a:spcBef>
                <a:spcPts val="3500"/>
              </a:spcBef>
              <a:defRPr sz="3541"/>
            </a:pPr>
            <a:r>
              <a:t>1) 用户名中的数字必须在最后，且数字可以有零个或多个。</a:t>
            </a:r>
          </a:p>
          <a:p>
            <a:pPr marL="400938" indent="-400938" defTabSz="449833">
              <a:spcBef>
                <a:spcPts val="3500"/>
              </a:spcBef>
              <a:defRPr sz="3541"/>
            </a:pPr>
            <a:r>
              <a:t>2) 用户名字母可以是小写字母和大写字母。</a:t>
            </a:r>
          </a:p>
          <a:p>
            <a:pPr marL="400938" indent="-400938" defTabSz="449833">
              <a:spcBef>
                <a:spcPts val="3500"/>
              </a:spcBef>
              <a:defRPr sz="3541"/>
            </a:pPr>
            <a:r>
              <a:t>3) 用户名长度必须至少为两个字符。两个字符的用户名只能使用字母。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FCC练习：删除空格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FCC练习：删除空格</a:t>
            </a:r>
          </a:p>
        </p:txBody>
      </p:sp>
      <p:sp>
        <p:nvSpPr>
          <p:cNvPr id="170" name="https://learn.freecodecamp.one/javascript-algorithms-and-data-structures/regular-expressions/remove-whitespace-from-start-and-en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https://learn.freecodecamp.one/javascript-algorithms-and-data-structures/regular-expressions/remove-whitespace-from-start-and-end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FCC练习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FCC练习</a:t>
            </a:r>
          </a:p>
        </p:txBody>
      </p:sp>
      <p:sp>
        <p:nvSpPr>
          <p:cNvPr id="173" name="高级算法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高级算法</a:t>
            </a:r>
          </a:p>
          <a:p>
            <a:pPr lvl="1"/>
            <a:r>
              <a:t>验证美国电话号码</a:t>
            </a:r>
          </a:p>
          <a:p>
            <a:pPr lvl="1"/>
            <a:r>
              <a:rPr u="sng">
                <a:hlinkClick r:id="rId2" invalidUrl="" action="" tgtFrame="" tooltip="" history="1" highlightClick="0" endSnd="0"/>
              </a:rPr>
              <a:t>https://learn.freecodecamp.one/javascript-algorithms-and-data-structures/javascript-algorithms-and-data-structures-projects/telephone-number-validator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正则表达式regular exp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19937">
              <a:defRPr sz="6408"/>
            </a:pPr>
            <a:r>
              <a:t>正则表达式regular expression</a:t>
            </a:r>
            <a:br/>
            <a:endParaRPr sz="1068"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143" name="var msg = ‘JavaScript is fun’;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5318" indent="-385318" defTabSz="432308">
              <a:spcBef>
                <a:spcPts val="3400"/>
              </a:spcBef>
              <a:defRPr b="1" sz="3404">
                <a:latin typeface="Gill Sans"/>
                <a:ea typeface="Gill Sans"/>
                <a:cs typeface="Gill Sans"/>
                <a:sym typeface="Gill Sans"/>
              </a:defRPr>
            </a:pPr>
            <a:r>
              <a:t>var msg = ‘JavaScript is fun’;</a:t>
            </a:r>
          </a:p>
          <a:p>
            <a:pPr marL="385318" indent="-385318" defTabSz="432308">
              <a:spcBef>
                <a:spcPts val="3400"/>
              </a:spcBef>
              <a:defRPr b="1" sz="3404">
                <a:latin typeface="Gill Sans"/>
                <a:ea typeface="Gill Sans"/>
                <a:cs typeface="Gill Sans"/>
                <a:sym typeface="Gill Sans"/>
              </a:defRPr>
            </a:pPr>
            <a:r>
              <a:t>varstart=msg.search(‘fun’); </a:t>
            </a:r>
          </a:p>
          <a:p>
            <a:pPr marL="385318" indent="-385318" defTabSz="432308">
              <a:spcBef>
                <a:spcPts val="3400"/>
              </a:spcBef>
              <a:defRPr b="1" sz="3404">
                <a:latin typeface="Gill Sans"/>
                <a:ea typeface="Gill Sans"/>
                <a:cs typeface="Gill Sans"/>
                <a:sym typeface="Gill Sans"/>
              </a:defRPr>
            </a:pPr>
            <a:r>
              <a:t>varstart=msg.search(/fun/);</a:t>
            </a:r>
          </a:p>
          <a:p>
            <a:pPr marL="385318" indent="-385318" defTabSz="432308">
              <a:spcBef>
                <a:spcPts val="3400"/>
              </a:spcBef>
              <a:defRPr b="1" sz="3404">
                <a:latin typeface="Gill Sans"/>
                <a:ea typeface="Gill Sans"/>
                <a:cs typeface="Gill Sans"/>
                <a:sym typeface="Gill Sans"/>
              </a:defRPr>
            </a:pPr>
            <a:r>
              <a:t>varstart=msg.search(/FUN/);</a:t>
            </a:r>
          </a:p>
          <a:p>
            <a:pPr marL="385318" indent="-385318" defTabSz="432308">
              <a:spcBef>
                <a:spcPts val="3400"/>
              </a:spcBef>
              <a:defRPr b="1" sz="3404">
                <a:latin typeface="Gill Sans"/>
                <a:ea typeface="Gill Sans"/>
                <a:cs typeface="Gill Sans"/>
                <a:sym typeface="Gill Sans"/>
              </a:defRPr>
            </a:pPr>
            <a:r>
              <a:t>varstart=msg.search(/FUN/i); 忽略大小写</a:t>
            </a:r>
          </a:p>
          <a:p>
            <a:pPr lvl="1" marL="770636" indent="-385318" defTabSz="432308">
              <a:spcBef>
                <a:spcPts val="3400"/>
              </a:spcBef>
              <a:defRPr b="1" sz="3404">
                <a:latin typeface="Gill Sans"/>
                <a:ea typeface="Gill Sans"/>
                <a:cs typeface="Gill Sans"/>
                <a:sym typeface="Gill Sans"/>
              </a:defRPr>
            </a:pPr>
            <a:r>
              <a:t>返回 起始 index</a:t>
            </a:r>
            <a:endParaRPr sz="888"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144" name="search开始；test测试"/>
          <p:cNvSpPr txBox="1"/>
          <p:nvPr/>
        </p:nvSpPr>
        <p:spPr>
          <a:xfrm>
            <a:off x="8144644" y="8511497"/>
            <a:ext cx="4200080" cy="7366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sz="3600"/>
            </a:lvl1pPr>
          </a:lstStyle>
          <a:p>
            <a:pPr/>
            <a:r>
              <a:t>search开始；test测试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</a:t>
            </a:r>
          </a:p>
        </p:txBody>
      </p:sp>
      <p:sp>
        <p:nvSpPr>
          <p:cNvPr id="147" name="/fun/.test(msg);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/fun/.test(msg);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var msg = ‘JavaScript is fun 3a4’;…"/>
          <p:cNvSpPr txBox="1"/>
          <p:nvPr>
            <p:ph type="body" idx="1"/>
          </p:nvPr>
        </p:nvSpPr>
        <p:spPr>
          <a:xfrm>
            <a:off x="355600" y="473711"/>
            <a:ext cx="12293600" cy="9258530"/>
          </a:xfrm>
          <a:prstGeom prst="rect">
            <a:avLst/>
          </a:prstGeom>
        </p:spPr>
        <p:txBody>
          <a:bodyPr/>
          <a:lstStyle/>
          <a:p>
            <a:pPr marL="354076" indent="-354076" defTabSz="397256">
              <a:spcBef>
                <a:spcPts val="3100"/>
              </a:spcBef>
              <a:defRPr b="1" sz="3128">
                <a:latin typeface="Gill Sans"/>
                <a:ea typeface="Gill Sans"/>
                <a:cs typeface="Gill Sans"/>
                <a:sym typeface="Gill Sans"/>
              </a:defRPr>
            </a:pPr>
            <a:r>
              <a:t>var msg = ‘JavaScript is fun 3a4’;</a:t>
            </a:r>
          </a:p>
          <a:p>
            <a:pPr marL="354076" indent="-354076" defTabSz="397256">
              <a:spcBef>
                <a:spcPts val="3100"/>
              </a:spcBef>
              <a:defRPr b="1" sz="3128">
                <a:latin typeface="Gill Sans"/>
                <a:ea typeface="Gill Sans"/>
                <a:cs typeface="Gill Sans"/>
                <a:sym typeface="Gill Sans"/>
              </a:defRPr>
            </a:pPr>
            <a:r>
              <a:t>msg.search(/[abc]/) 多选</a:t>
            </a:r>
          </a:p>
          <a:p>
            <a:pPr marL="354076" indent="-354076" defTabSz="397256">
              <a:spcBef>
                <a:spcPts val="3100"/>
              </a:spcBef>
              <a:defRPr b="1" sz="3128">
                <a:latin typeface="Gill Sans"/>
                <a:ea typeface="Gill Sans"/>
                <a:cs typeface="Gill Sans"/>
                <a:sym typeface="Gill Sans"/>
              </a:defRPr>
            </a:pPr>
            <a:r>
              <a:t>msg.search(/[a-c]/) 范围</a:t>
            </a:r>
          </a:p>
          <a:p>
            <a:pPr marL="354076" indent="-354076" defTabSz="397256">
              <a:spcBef>
                <a:spcPts val="3100"/>
              </a:spcBef>
              <a:defRPr b="1" sz="3128">
                <a:latin typeface="Gill Sans"/>
                <a:ea typeface="Gill Sans"/>
                <a:cs typeface="Gill Sans"/>
                <a:sym typeface="Gill Sans"/>
              </a:defRPr>
            </a:pPr>
            <a:r>
              <a:t>msg.search(/[^0-9a-z]/) 不在范围</a:t>
            </a:r>
          </a:p>
          <a:p>
            <a:pPr marL="354076" indent="-354076" defTabSz="397256">
              <a:spcBef>
                <a:spcPts val="3100"/>
              </a:spcBef>
              <a:defRPr b="1" sz="3128">
                <a:latin typeface="Gill Sans"/>
                <a:ea typeface="Gill Sans"/>
                <a:cs typeface="Gill Sans"/>
                <a:sym typeface="Gill Sans"/>
              </a:defRPr>
            </a:pPr>
            <a:r>
              <a:t>msg.search(/^[0-9a-z]/) 首字母</a:t>
            </a:r>
          </a:p>
          <a:p>
            <a:pPr marL="354076" indent="-354076" defTabSz="397256">
              <a:spcBef>
                <a:spcPts val="3100"/>
              </a:spcBef>
              <a:defRPr b="1" sz="3128">
                <a:latin typeface="Gill Sans"/>
                <a:ea typeface="Gill Sans"/>
                <a:cs typeface="Gill Sans"/>
                <a:sym typeface="Gill Sans"/>
              </a:defRPr>
            </a:pPr>
            <a:r>
              <a:t>msg.search(/[0-9a-z]$/) 末字母</a:t>
            </a:r>
          </a:p>
          <a:p>
            <a:pPr marL="354076" indent="-354076" defTabSz="397256">
              <a:spcBef>
                <a:spcPts val="3100"/>
              </a:spcBef>
              <a:defRPr b="1" sz="3128">
                <a:latin typeface="Gill Sans"/>
                <a:ea typeface="Gill Sans"/>
                <a:cs typeface="Gill Sans"/>
                <a:sym typeface="Gill Sans"/>
              </a:defRPr>
            </a:pPr>
            <a:r>
              <a:t>msg.search(/\d/) 数字</a:t>
            </a:r>
          </a:p>
          <a:p>
            <a:pPr marL="354076" indent="-354076" defTabSz="397256">
              <a:spcBef>
                <a:spcPts val="3100"/>
              </a:spcBef>
              <a:defRPr b="1" sz="3128">
                <a:latin typeface="Gill Sans"/>
                <a:ea typeface="Gill Sans"/>
                <a:cs typeface="Gill Sans"/>
                <a:sym typeface="Gill Sans"/>
              </a:defRPr>
            </a:pPr>
            <a:r>
              <a:t>msg.search(/[0-9][a-z][0-9]/); 组合</a:t>
            </a:r>
          </a:p>
          <a:p>
            <a:pPr marL="354076" indent="-354076" defTabSz="397256">
              <a:spcBef>
                <a:spcPts val="3100"/>
              </a:spcBef>
              <a:defRPr b="1" sz="3128">
                <a:latin typeface="Gill Sans"/>
                <a:ea typeface="Gill Sans"/>
                <a:cs typeface="Gill Sans"/>
                <a:sym typeface="Gill Sans"/>
              </a:defRPr>
            </a:pPr>
            <a:r>
              <a:t>/\d/.test(msg)</a:t>
            </a:r>
            <a:endParaRPr sz="816"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指定个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指定个数</a:t>
            </a:r>
          </a:p>
        </p:txBody>
      </p:sp>
      <p:sp>
        <p:nvSpPr>
          <p:cNvPr id="152" name="msg = ’23'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Gill Sans"/>
                <a:ea typeface="Gill Sans"/>
                <a:cs typeface="Gill Sans"/>
                <a:sym typeface="Gill Sans"/>
              </a:defRPr>
            </a:pPr>
            <a:r>
              <a:t>msg = ’23'</a:t>
            </a:r>
          </a:p>
          <a:p>
            <a:pPr>
              <a:defRPr b="1">
                <a:latin typeface="Gill Sans"/>
                <a:ea typeface="Gill Sans"/>
                <a:cs typeface="Gill Sans"/>
                <a:sym typeface="Gill Sans"/>
              </a:defRPr>
            </a:pPr>
            <a:r>
              <a:t>msg.search(/[0-9][a-z]?[0-9]/); 1个，“可选的”</a:t>
            </a:r>
          </a:p>
          <a:p>
            <a:pPr>
              <a:defRPr b="1">
                <a:latin typeface="Gill Sans"/>
                <a:ea typeface="Gill Sans"/>
                <a:cs typeface="Gill Sans"/>
                <a:sym typeface="Gill Sans"/>
              </a:defRPr>
            </a:pPr>
            <a:r>
              <a:t>msg.search(/[0-9]*/); 多个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W2school练习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W2school练习</a:t>
            </a:r>
          </a:p>
        </p:txBody>
      </p:sp>
      <p:sp>
        <p:nvSpPr>
          <p:cNvPr id="155" name="https://www.w3school.com.cn/js/js_regexp.as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rPr u="sng">
                <a:hlinkClick r:id="rId2" invalidUrl="" action="" tgtFrame="" tooltip="" history="1" highlightClick="0" endSnd="0"/>
              </a:rPr>
              <a:t>https://www.w3school.com.cn/js/js_regexp.asp</a:t>
            </a:r>
          </a:p>
          <a:p>
            <a:pPr lvl="1"/>
            <a:r>
              <a:rPr u="sng">
                <a:hlinkClick r:id="rId3" invalidUrl="" action="" tgtFrame="" tooltip="" history="1" highlightClick="0" endSnd="0"/>
              </a:rPr>
              <a:t>https://www.w3school.com.cn/jsref/jsref_obj_regexp.asp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FCC练习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FCC练习</a:t>
            </a:r>
          </a:p>
        </p:txBody>
      </p:sp>
      <p:sp>
        <p:nvSpPr>
          <p:cNvPr id="158" name="正则表达式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正则表达式</a:t>
            </a:r>
          </a:p>
          <a:p>
            <a:pPr lvl="1"/>
            <a:r>
              <a:rPr u="sng">
                <a:hlinkClick r:id="rId2" invalidUrl="" action="" tgtFrame="" tooltip="" history="1" highlightClick="0" endSnd="0"/>
              </a:rPr>
              <a:t>https://learn.freecodecamp.one/javascript-algorithms-and-data-structures/regular-expressions</a:t>
            </a:r>
          </a:p>
          <a:p>
            <a:pPr/>
            <a:r>
              <a:t>1-class.js：知识点回顾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测验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测验</a:t>
            </a:r>
          </a:p>
        </p:txBody>
      </p:sp>
      <p:sp>
        <p:nvSpPr>
          <p:cNvPr id="161" name="4道FCC题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3009" indent="-453009" defTabSz="508254">
              <a:spcBef>
                <a:spcPts val="4000"/>
              </a:spcBef>
              <a:defRPr sz="4002"/>
            </a:pPr>
            <a:r>
              <a:t>4道FCC题</a:t>
            </a:r>
          </a:p>
          <a:p>
            <a:pPr lvl="1" marL="906018" indent="-453009" defTabSz="508254">
              <a:spcBef>
                <a:spcPts val="4000"/>
              </a:spcBef>
              <a:defRPr sz="4002"/>
            </a:pPr>
            <a:r>
              <a:t>罪犯</a:t>
            </a:r>
          </a:p>
          <a:p>
            <a:pPr lvl="1" marL="906018" indent="-453009" defTabSz="508254">
              <a:spcBef>
                <a:spcPts val="4000"/>
              </a:spcBef>
              <a:defRPr sz="4002"/>
            </a:pPr>
            <a:r>
              <a:t>用户名验证</a:t>
            </a:r>
          </a:p>
          <a:p>
            <a:pPr lvl="1" marL="906018" indent="-453009" defTabSz="508254">
              <a:spcBef>
                <a:spcPts val="4000"/>
              </a:spcBef>
              <a:defRPr sz="4002"/>
            </a:pPr>
            <a:r>
              <a:t>删除空格</a:t>
            </a:r>
          </a:p>
          <a:p>
            <a:pPr lvl="1" marL="906018" indent="-453009" defTabSz="508254">
              <a:spcBef>
                <a:spcPts val="4000"/>
              </a:spcBef>
              <a:defRPr sz="4002"/>
            </a:pPr>
            <a:r>
              <a:t>验证美国电话号码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FCC练习：罪犯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FCC练习：罪犯</a:t>
            </a:r>
          </a:p>
        </p:txBody>
      </p:sp>
      <p:sp>
        <p:nvSpPr>
          <p:cNvPr id="164" name="https://learn.freecodecamp.one/javascript-algorithms-and-data-structures/regular-expressions/find-one-or-more-criminals-in-a-hu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>
                <a:hlinkClick r:id="rId2" invalidUrl="" action="" tgtFrame="" tooltip="" history="1" highlightClick="0" endSnd="0"/>
              </a:rPr>
              <a:t>https://learn.freecodecamp.one/javascript-algorithms-and-data-structures/regular-expressions/find-one-or-more-criminals-in-a-hunt</a:t>
            </a:r>
          </a:p>
          <a:p>
            <a:pPr/>
            <a:r>
              <a:t>let crowd = ‘P1P2P3P4P5P6CCCP7P8P9';</a:t>
            </a:r>
          </a:p>
          <a:p>
            <a:pPr/>
            <a:r>
              <a:t>匹配出一个或多个C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 upright="0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 upright="0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 upright="0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 upright="0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