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3" r:id="rId3"/>
    <p:sldId id="384" r:id="rId4"/>
    <p:sldId id="260" r:id="rId5"/>
    <p:sldId id="262" r:id="rId6"/>
    <p:sldId id="386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3" autoAdjust="0"/>
    <p:restoredTop sz="96256" autoAdjust="0"/>
  </p:normalViewPr>
  <p:slideViewPr>
    <p:cSldViewPr snapToGrid="0">
      <p:cViewPr varScale="1">
        <p:scale>
          <a:sx n="154" d="100"/>
          <a:sy n="154" d="100"/>
        </p:scale>
        <p:origin x="240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BBB06-FC48-4F68-8B0B-D3B2534CD4D3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93E86-E714-4BDA-B16B-E3659EA75A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539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0F8C-4357-4E56-A67D-405ED6DAECD1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A32B-50EB-4DA9-80E9-7DE799FA3F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3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0F8C-4357-4E56-A67D-405ED6DAECD1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A32B-50EB-4DA9-80E9-7DE799FA3F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339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0F8C-4357-4E56-A67D-405ED6DAECD1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A32B-50EB-4DA9-80E9-7DE799FA3F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77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0F8C-4357-4E56-A67D-405ED6DAECD1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A32B-50EB-4DA9-80E9-7DE799FA3F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480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0F8C-4357-4E56-A67D-405ED6DAECD1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A32B-50EB-4DA9-80E9-7DE799FA3F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845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0F8C-4357-4E56-A67D-405ED6DAECD1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A32B-50EB-4DA9-80E9-7DE799FA3F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20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0F8C-4357-4E56-A67D-405ED6DAECD1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A32B-50EB-4DA9-80E9-7DE799FA3F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255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0F8C-4357-4E56-A67D-405ED6DAECD1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A32B-50EB-4DA9-80E9-7DE799FA3F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260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0F8C-4357-4E56-A67D-405ED6DAECD1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A32B-50EB-4DA9-80E9-7DE799FA3F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7570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0F8C-4357-4E56-A67D-405ED6DAECD1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A32B-50EB-4DA9-80E9-7DE799FA3F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254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0F8C-4357-4E56-A67D-405ED6DAECD1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A32B-50EB-4DA9-80E9-7DE799FA3F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99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60F8C-4357-4E56-A67D-405ED6DAECD1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9A32B-50EB-4DA9-80E9-7DE799FA3F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18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enyishua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tencent.com/developer/article/1614367" TargetMode="External"/><Relationship Id="rId2" Type="http://schemas.openxmlformats.org/officeDocument/2006/relationships/hyperlink" Target="https://blog.csdn.net/weixin_42902669/article/details/10305504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log.csdn.net/hecongqing/article/details/10293843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ub.docker.com/r/ucsddse230/cse255-dse230" TargetMode="External"/><Relationship Id="rId2" Type="http://schemas.openxmlformats.org/officeDocument/2006/relationships/hyperlink" Target="https://courses.edx.org/courses/course-v1:UCSanDiegoX+DSE230x+3T2019/jump_to/block-v1:UCSanDiegoX+DSE230x+3T2019+type@vertical+block@ff752a67a23547db9efbc7769dc9398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wtelcloud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eb.stanford.edu/class/cs246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playlist?list=PLKW2Azk23ZtSeBcvJi0JnL7PapedOvwz9" TargetMode="External"/><Relationship Id="rId2" Type="http://schemas.openxmlformats.org/officeDocument/2006/relationships/hyperlink" Target="https://sites.google.com/site/pythonbootcam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ackerrank.com/domains/python?filters%5Bdifficulty%5D%5B%5D=easy" TargetMode="External"/><Relationship Id="rId5" Type="http://schemas.openxmlformats.org/officeDocument/2006/relationships/hyperlink" Target="https://www.icourse163.org/learn/BIT-268001?tid=1003243006" TargetMode="External"/><Relationship Id="rId4" Type="http://schemas.openxmlformats.org/officeDocument/2006/relationships/hyperlink" Target="https://github.com/profjsb/python-bootcam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17320" y="3092133"/>
            <a:ext cx="6583680" cy="1849437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/>
              <a:t>大数据存储与应用</a:t>
            </a:r>
            <a:br>
              <a:rPr lang="en-US" altLang="zh-CN" b="1" dirty="0"/>
            </a:br>
            <a:br>
              <a:rPr lang="en-US" altLang="zh-CN" b="1" dirty="0"/>
            </a:br>
            <a:r>
              <a:rPr lang="zh-CN" altLang="en-US" b="1" dirty="0"/>
              <a:t>大规模文件系统及</a:t>
            </a:r>
            <a:br>
              <a:rPr lang="en-US" altLang="zh-CN" b="1" dirty="0"/>
            </a:br>
            <a:r>
              <a:rPr lang="en-US" altLang="zh-CN" b="1" dirty="0"/>
              <a:t>Map Reduce</a:t>
            </a:r>
            <a:br>
              <a:rPr lang="en-US" altLang="zh-CN" b="1" dirty="0"/>
            </a:br>
            <a:br>
              <a:rPr lang="en-US" altLang="zh-CN" b="1" dirty="0"/>
            </a:br>
            <a:r>
              <a:rPr lang="en-US" altLang="zh-CN" sz="3100" b="1" dirty="0"/>
              <a:t>4 Spark</a:t>
            </a:r>
            <a:r>
              <a:rPr lang="zh-CN" altLang="en-US" sz="3100" b="1" dirty="0"/>
              <a:t>实验平台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4781550"/>
            <a:ext cx="6858000" cy="1798320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r>
              <a:rPr lang="zh-CN" altLang="en-US" dirty="0"/>
              <a:t>陈一帅</a:t>
            </a:r>
            <a:endParaRPr lang="en-US" altLang="zh-CN" dirty="0"/>
          </a:p>
          <a:p>
            <a:r>
              <a:rPr lang="en-US" altLang="zh-CN" dirty="0">
                <a:hlinkClick r:id="rId2"/>
              </a:rPr>
              <a:t>chenyishuai@gmail.com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92684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A8A50D-DD63-254D-89BE-0943C5799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安装（本地）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2E1CDC-75EB-0F40-805A-011755D7B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https://blog.csdn.net/weixin_42902669/article/details/103055046</a:t>
            </a:r>
            <a:endParaRPr lang="en-US" altLang="zh-CN" dirty="0"/>
          </a:p>
          <a:p>
            <a:r>
              <a:rPr lang="en-US" altLang="zh-CN" dirty="0">
                <a:hlinkClick r:id="rId3"/>
              </a:rPr>
              <a:t>https://cloud.tencent.com/developer/article/1614367</a:t>
            </a:r>
            <a:endParaRPr lang="en-US" altLang="zh-CN" dirty="0"/>
          </a:p>
          <a:p>
            <a:r>
              <a:rPr lang="en-US" altLang="zh-CN" dirty="0">
                <a:hlinkClick r:id="rId4"/>
              </a:rPr>
              <a:t>https://blog.csdn.net/hecongqing/article/details/102938435</a:t>
            </a:r>
            <a:endParaRPr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5646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334ACC-8F80-BE48-8A18-DC2FEA2B4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安装（</a:t>
            </a:r>
            <a:r>
              <a:rPr kumimoji="1" lang="en-US" altLang="zh-CN" dirty="0"/>
              <a:t>Docker</a:t>
            </a:r>
            <a:r>
              <a:rPr kumimoji="1" lang="zh-CN" altLang="en-US" dirty="0"/>
              <a:t>方式）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22CF6-E7E4-DF4A-8DD5-C6A54C225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kumimoji="1" lang="en-US" altLang="zh-CN" dirty="0">
                <a:hlinkClick r:id="rId2"/>
              </a:rPr>
              <a:t>https://courses.edx.org/courses/course-v1:UCSanDiegoX+DSE230x+3T2019/jump_to/block-v1:UCSanDiegoX+DSE230x+3T2019+type@vertical+block@ff752a67a23547db9efbc7769dc93987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这个</a:t>
            </a:r>
            <a:r>
              <a:rPr kumimoji="1" lang="en-US" altLang="zh-CN" dirty="0"/>
              <a:t>docker</a:t>
            </a:r>
            <a:r>
              <a:rPr kumimoji="1" lang="zh-CN" altLang="en-US" dirty="0"/>
              <a:t>包括的库很丰富，很棒，</a:t>
            </a:r>
            <a:r>
              <a:rPr kumimoji="1" lang="en-US" altLang="zh-CN" dirty="0"/>
              <a:t>spark</a:t>
            </a:r>
            <a:r>
              <a:rPr kumimoji="1" lang="zh-CN" altLang="en-US" dirty="0"/>
              <a:t>，机器学习，深度学习的都有了：</a:t>
            </a:r>
            <a:r>
              <a:rPr lang="en-US" altLang="zh-CN" dirty="0">
                <a:hlinkClick r:id="rId3"/>
              </a:rPr>
              <a:t>https://hub.docker.com/r/ucsddse230/cse255-dse230</a:t>
            </a:r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2916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3E8EC5-22F7-C84B-A0C2-2FDDB0F4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平台（华为）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41F14D-D687-A743-8181-18FF02A53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华为网络人工智能引擎</a:t>
            </a:r>
            <a:endParaRPr lang="en-US" altLang="zh-CN" dirty="0"/>
          </a:p>
          <a:p>
            <a:pPr lvl="1"/>
            <a:r>
              <a:rPr lang="en-US" altLang="zh-CN" dirty="0">
                <a:hlinkClick r:id="rId2"/>
              </a:rPr>
              <a:t>https://www.hwtelcloud.com/</a:t>
            </a:r>
            <a:endParaRPr lang="en-US" altLang="zh-CN" dirty="0"/>
          </a:p>
          <a:p>
            <a:r>
              <a:rPr lang="en-US" altLang="zh-CN" dirty="0" err="1"/>
              <a:t>JupyterLab</a:t>
            </a:r>
            <a:r>
              <a:rPr lang="zh-CN" altLang="en-US" dirty="0"/>
              <a:t> </a:t>
            </a:r>
            <a:r>
              <a:rPr lang="en-US" altLang="zh-CN" dirty="0"/>
              <a:t>-</a:t>
            </a:r>
            <a:r>
              <a:rPr lang="zh-CN" altLang="en-US" dirty="0"/>
              <a:t> </a:t>
            </a:r>
            <a:r>
              <a:rPr lang="en-US" altLang="zh-CN" dirty="0"/>
              <a:t>Spark</a:t>
            </a:r>
          </a:p>
          <a:p>
            <a:pPr lvl="1"/>
            <a:endParaRPr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7619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013B0F-5DFC-9C42-85F2-ADC115ECC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平台（</a:t>
            </a:r>
            <a:r>
              <a:rPr kumimoji="1" lang="en-US" altLang="zh-CN" dirty="0" err="1"/>
              <a:t>Colab</a:t>
            </a:r>
            <a:r>
              <a:rPr kumimoji="1"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FDA685-21C3-484F-BCC9-C6735E04E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/>
              <a:t>Stanford CS246 Spark Lab</a:t>
            </a:r>
            <a:r>
              <a:rPr kumimoji="1" lang="zh-CN" altLang="en-US" dirty="0"/>
              <a:t> </a:t>
            </a:r>
            <a:r>
              <a:rPr kumimoji="1" lang="en-US" altLang="zh-CN" dirty="0"/>
              <a:t>0</a:t>
            </a:r>
            <a:endParaRPr kumimoji="1" lang="en-US" altLang="zh-CN" dirty="0">
              <a:hlinkClick r:id="rId2"/>
            </a:endParaRPr>
          </a:p>
          <a:p>
            <a:r>
              <a:rPr kumimoji="1" lang="en-US" altLang="zh-CN" dirty="0">
                <a:hlinkClick r:id="rId2"/>
              </a:rPr>
              <a:t>http://web.stanford.edu/class/cs246/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CS246_Colab_0_(</a:t>
            </a:r>
            <a:r>
              <a:rPr kumimoji="1" lang="en-US" altLang="zh-CN" dirty="0" err="1"/>
              <a:t>Spark_Tutorial</a:t>
            </a:r>
            <a:r>
              <a:rPr kumimoji="1" lang="en-US" altLang="zh-CN" dirty="0"/>
              <a:t>).</a:t>
            </a:r>
            <a:r>
              <a:rPr kumimoji="1" lang="en-US" altLang="zh-CN" dirty="0" err="1"/>
              <a:t>ipynb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CS246_Colab_1-wordcount.ipynb</a:t>
            </a:r>
          </a:p>
        </p:txBody>
      </p:sp>
    </p:spTree>
    <p:extLst>
      <p:ext uri="{BB962C8B-B14F-4D97-AF65-F5344CB8AC3E}">
        <p14:creationId xmlns:p14="http://schemas.microsoft.com/office/powerpoint/2010/main" val="2150569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C46694-A3CF-3F4E-9B6E-6AB11215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作业</a:t>
            </a:r>
            <a:r>
              <a:rPr kumimoji="1" lang="en-US" altLang="zh-CN" dirty="0"/>
              <a:t>2</a:t>
            </a:r>
            <a:r>
              <a:rPr kumimoji="1" lang="zh-CN" altLang="en-US" dirty="0"/>
              <a:t>：</a:t>
            </a:r>
            <a:r>
              <a:rPr kumimoji="1" lang="en-US" altLang="zh-CN" dirty="0"/>
              <a:t>Python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E5738E-34E2-7541-AC25-C989C037A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Python</a:t>
            </a:r>
            <a:r>
              <a:rPr lang="zh-CN" altLang="en-US" dirty="0"/>
              <a:t>入门课程</a:t>
            </a:r>
            <a:endParaRPr lang="en-US" altLang="zh-CN" dirty="0"/>
          </a:p>
          <a:p>
            <a:pPr lvl="1"/>
            <a:r>
              <a:rPr lang="zh-CN" altLang="en-US" dirty="0"/>
              <a:t>伯克利</a:t>
            </a:r>
            <a:r>
              <a:rPr lang="en-US" altLang="zh-CN" dirty="0"/>
              <a:t>Python</a:t>
            </a:r>
            <a:r>
              <a:rPr lang="zh-CN" altLang="en-US" dirty="0"/>
              <a:t>夏令营：</a:t>
            </a:r>
            <a:r>
              <a:rPr lang="en-US" altLang="zh-CN" dirty="0">
                <a:hlinkClick r:id="rId2"/>
              </a:rPr>
              <a:t>https://sites.google.com/site/pythonbootcamp/</a:t>
            </a:r>
            <a:endParaRPr lang="en-US" altLang="zh-CN" dirty="0"/>
          </a:p>
          <a:p>
            <a:pPr lvl="1"/>
            <a:r>
              <a:rPr lang="en-US" altLang="zh-CN" dirty="0">
                <a:hlinkClick r:id="rId3"/>
              </a:rPr>
              <a:t>https://www.youtube.com/playlist?list=PLKW2Azk23ZtSeBcvJi0JnL7PapedOvwz9</a:t>
            </a:r>
            <a:endParaRPr lang="en-US" altLang="zh-CN" dirty="0"/>
          </a:p>
          <a:p>
            <a:pPr lvl="1"/>
            <a:r>
              <a:rPr lang="en-US" altLang="zh-CN" dirty="0">
                <a:hlinkClick r:id="rId4"/>
              </a:rPr>
              <a:t>https://github.com/profjsb/python-bootcamp</a:t>
            </a:r>
            <a:endParaRPr lang="en-US" altLang="zh-CN" dirty="0"/>
          </a:p>
          <a:p>
            <a:pPr lvl="1"/>
            <a:r>
              <a:rPr lang="zh-CN" altLang="en-US" dirty="0"/>
              <a:t>北理工</a:t>
            </a:r>
            <a:r>
              <a:rPr lang="en-US" altLang="zh-CN" dirty="0"/>
              <a:t>Python</a:t>
            </a:r>
            <a:r>
              <a:rPr lang="zh-CN" altLang="en-US" dirty="0"/>
              <a:t>入门：</a:t>
            </a:r>
            <a:r>
              <a:rPr lang="en-US" altLang="zh-CN" dirty="0">
                <a:hlinkClick r:id="rId5"/>
              </a:rPr>
              <a:t> https://www.icourse163.org/learn/BIT-268001?tid=1003243006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dirty="0" err="1"/>
              <a:t>HackerRank</a:t>
            </a:r>
            <a:r>
              <a:rPr lang="zh-CN" altLang="en-US" dirty="0"/>
              <a:t> </a:t>
            </a:r>
            <a:r>
              <a:rPr lang="en-US" altLang="zh-CN" dirty="0"/>
              <a:t>Python</a:t>
            </a:r>
            <a:r>
              <a:rPr lang="zh-CN" altLang="en-US" dirty="0"/>
              <a:t>练习</a:t>
            </a:r>
            <a:endParaRPr lang="en-US" altLang="zh-CN" dirty="0"/>
          </a:p>
          <a:p>
            <a:pPr lvl="1"/>
            <a:r>
              <a:rPr lang="zh-CN" altLang="en-US" dirty="0"/>
              <a:t>容易题，</a:t>
            </a:r>
            <a:r>
              <a:rPr lang="en-US" altLang="zh-CN" dirty="0"/>
              <a:t>Medium</a:t>
            </a:r>
            <a:r>
              <a:rPr lang="zh-CN" altLang="en-US" dirty="0"/>
              <a:t>和</a:t>
            </a:r>
            <a:r>
              <a:rPr lang="en-US" altLang="zh-CN" dirty="0"/>
              <a:t>Hard</a:t>
            </a:r>
            <a:r>
              <a:rPr lang="zh-CN" altLang="en-US" dirty="0"/>
              <a:t>部分题</a:t>
            </a:r>
            <a:endParaRPr lang="en-US" altLang="zh-CN" dirty="0"/>
          </a:p>
          <a:p>
            <a:pPr lvl="1"/>
            <a:r>
              <a:rPr lang="en-US" altLang="zh-CN" dirty="0">
                <a:hlinkClick r:id="rId6"/>
              </a:rPr>
              <a:t>https://www.hackerrank.com/domains/python?filters%5Bdifficulty%5D%5B%5D=easy</a:t>
            </a:r>
            <a:endParaRPr lang="en-US" altLang="zh-CN" dirty="0"/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2223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1564</TotalTime>
  <Words>319</Words>
  <Application>Microsoft Macintosh PowerPoint</Application>
  <PresentationFormat>全屏显示(4:3)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Office 主题</vt:lpstr>
      <vt:lpstr>大数据存储与应用  大规模文件系统及 Map Reduce  4 Spark实验平台</vt:lpstr>
      <vt:lpstr>Spark安装（本地）</vt:lpstr>
      <vt:lpstr>Spark安装（Docker方式）</vt:lpstr>
      <vt:lpstr>Spark平台（华为）</vt:lpstr>
      <vt:lpstr>Spark平台（Colab）</vt:lpstr>
      <vt:lpstr>作业2：Python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Yishuai Chen</dc:creator>
  <cp:lastModifiedBy>Yishuai Chen</cp:lastModifiedBy>
  <cp:revision>153</cp:revision>
  <dcterms:created xsi:type="dcterms:W3CDTF">2013-08-31T05:23:12Z</dcterms:created>
  <dcterms:modified xsi:type="dcterms:W3CDTF">2020-12-05T03:18:58Z</dcterms:modified>
</cp:coreProperties>
</file>