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89" r:id="rId3"/>
    <p:sldId id="388" r:id="rId4"/>
    <p:sldId id="443" r:id="rId5"/>
    <p:sldId id="397" r:id="rId6"/>
    <p:sldId id="446" r:id="rId7"/>
    <p:sldId id="422" r:id="rId8"/>
    <p:sldId id="264" r:id="rId9"/>
    <p:sldId id="423" r:id="rId10"/>
    <p:sldId id="421" r:id="rId11"/>
    <p:sldId id="442" r:id="rId12"/>
    <p:sldId id="440" r:id="rId13"/>
    <p:sldId id="412" r:id="rId14"/>
    <p:sldId id="447" r:id="rId15"/>
    <p:sldId id="425" r:id="rId16"/>
    <p:sldId id="426" r:id="rId17"/>
    <p:sldId id="409" r:id="rId18"/>
    <p:sldId id="399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/>
    <p:restoredTop sz="97026"/>
  </p:normalViewPr>
  <p:slideViewPr>
    <p:cSldViewPr snapToGrid="0" snapToObjects="1">
      <p:cViewPr varScale="1">
        <p:scale>
          <a:sx n="93" d="100"/>
          <a:sy n="93" d="100"/>
        </p:scale>
        <p:origin x="21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387815-AFFB-E546-BEFE-B505378D9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969F093-B88A-8A4A-B785-345944DAF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568B56-EF00-3641-A7B8-8F8C676B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3D73E7-1EDC-D543-86C0-EC10B42C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AF947E-6B95-0C43-932A-CC2C03C7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35035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99915E-FC27-E849-9014-874DEA213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DCAF0B-5A1C-CD43-9A45-574C39C4A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CFDC7C-8210-9E4D-B69B-4DB2859D8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513188-B8CF-4E4B-BB7E-E67CACADE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C69251-217A-5047-8DD5-BF33ED48C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481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4616DE-4969-D349-A61F-DF976A0F8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925EFE-B3A0-714B-B71B-A6C260591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07ED33-A137-434E-9344-B72C486C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3390B5-641C-1B4F-9EED-8DD10986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B7BEC4-DA68-EA45-88C9-28DCA6C0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617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64A1DA-A712-BD40-9749-FE5E85C8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36F3F4-11EB-9646-A74C-A73E5FCF2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67CC60-D9FE-614A-A7E0-E488C163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80A346-70AA-7B47-B51E-57EC6B3B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C2A6F6-8483-B44A-83BA-F0638E56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31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009B6A-347B-8844-AA9E-590AA17FF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14E1459-B16A-3343-9993-0EAB45BDF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EF2657-EC6B-9142-94FA-AE587B40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943BCE-3A0B-4F49-B5D3-257524C46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6C75D3-3015-1545-A2FF-CBAA0ABEE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8938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583235-F38D-F748-AB4C-B2C06FAC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73151A-8DC5-F149-B7FA-088EA72B6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4F397D-B62C-E341-B2A2-BD4DD6029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1AD7AC-4862-8F43-AEF2-F7BB55138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A25A31-279B-B446-ADD7-214E97DE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E8A77E-EA1D-2B4F-8A46-9E87C71D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7642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AF2647-282A-714E-9A83-5D911C42A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CBA26A7-087A-814C-BEF3-9F67BEAC4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450E6EE-D11A-C847-9507-AE458E752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2CEA554-411D-1243-A29C-A9B10F2A0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FE0AADF-C0E6-DF4B-9BAD-0F60FF80A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702A023-4051-AE49-8E1B-E7A3BC396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1FEB27C-5873-854A-A1E8-97EC61041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D1CFE2A-3D0C-634D-A1BA-53FD7C487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2100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F48511-DD51-3340-BF9F-BE027DE9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AF61092-7961-9745-BF44-66B3DBE9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DA951B-9F38-9842-857B-AFD68728E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4F41A74-2C6C-EE4A-93F8-6B5FDFC1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8187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8CC815B-CEB8-C24B-9968-2A5893475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8E6FCFC-B8CD-1F4E-84B4-131326C74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4A1E30-7B68-3B40-877B-0EE4A77D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9729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4833C-C4B0-004E-9F6D-459F0ADA3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32D81A-F547-F142-BAD0-C8E6711B4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83054AF-F99C-394B-A121-F62B562DA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7387DB-E9D7-B64B-A5FA-3726CEF1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AFD71C-94BF-4942-82C4-FDD1C9BC8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BDA0D56-EE6D-4641-B53D-F4E76D481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4537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E5D58-4968-4746-A92D-C7506889D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6902F99-B242-B043-8719-B916F63BB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227088-EA62-6F4E-8CE3-5C47B1B15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F33073-68E3-A74A-9483-465DF6E65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17B522-70CF-DC4E-9870-636767A70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A8CE36-C131-3044-B71E-8E1EF2833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758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05349B2-2023-C84C-B6CE-5DA38B08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B35C80-FE6E-DE49-A7A1-56B106307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1BCBFA-CE34-074C-9647-96F9D6848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B6A82-EFB9-C349-A563-53BBF5D73243}" type="datetimeFigureOut">
              <a:rPr kumimoji="1" lang="zh-CN" altLang="en-US" smtClean="0"/>
              <a:t>2022/9/6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2ECE06-9CDC-5E41-AD7E-AD2C88929A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BDB1F4-99D7-244D-9DEB-C77D49F74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C126-7036-1942-85D5-5DC45850F7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3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csd-edx/CSE255-DSE230-201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iotrszul/spark-tutoria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csd-edx/CSE255-DSE230-201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csd-edx/CSE255-DSE230-201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iotrszul/spark-tutoria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KW2Azk23ZtSeBcvJi0JnL7PapedOvwz9" TargetMode="External"/><Relationship Id="rId7" Type="http://schemas.openxmlformats.org/officeDocument/2006/relationships/hyperlink" Target="https://www.hackerrank.com/domains/python?filters%5Bdifficulty%5D%5B%5D=easy" TargetMode="External"/><Relationship Id="rId2" Type="http://schemas.openxmlformats.org/officeDocument/2006/relationships/hyperlink" Target="https://sites.google.com/site/pythonbootcamp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course163.org/course/NJU-1001571005?tid=1466941458" TargetMode="External"/><Relationship Id="rId5" Type="http://schemas.openxmlformats.org/officeDocument/2006/relationships/hyperlink" Target="https://www.icourse163.org/learn/BIT-268001?tid=1003243006" TargetMode="External"/><Relationship Id="rId4" Type="http://schemas.openxmlformats.org/officeDocument/2006/relationships/hyperlink" Target="https://github.com/profjsb/python-bootcam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iotrszul/spark-tutoria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csd-edx/CSE255-DSE230-201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csd-edx/CSE255-DSE230-201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ucsd-edx/CSE255-DSE230-201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AA9166-B090-B24A-9757-3CD373BE68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入门</a:t>
            </a:r>
            <a:r>
              <a:rPr kumimoji="1" lang="en-US" altLang="zh-CN"/>
              <a:t>Lab</a:t>
            </a:r>
            <a:endParaRPr kumimoji="1"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0CAE5A-3C55-374D-A81E-67A791546A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3864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EA463-1C50-114B-A2F6-4DD629C6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eDX</a:t>
            </a:r>
            <a:r>
              <a:rPr kumimoji="1" lang="zh-CN" altLang="en-US" dirty="0"/>
              <a:t> 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</a:t>
            </a:r>
            <a:r>
              <a:rPr kumimoji="1" lang="en-US" altLang="zh-CN" dirty="0"/>
              <a:t>DSE230x</a:t>
            </a:r>
            <a:r>
              <a:rPr kumimoji="1" lang="zh-CN" altLang="en-US" dirty="0"/>
              <a:t> </a:t>
            </a:r>
            <a:r>
              <a:rPr kumimoji="1" lang="en-US" altLang="zh-CN" dirty="0"/>
              <a:t>RDD</a:t>
            </a:r>
            <a:r>
              <a:rPr kumimoji="1" lang="zh-CN" altLang="en-US" dirty="0"/>
              <a:t> 大文件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B9AC07-DF6C-0E42-82F3-C357858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hlinkClick r:id="rId2"/>
              </a:rPr>
              <a:t>https://github.com/ucsd-edx/CSE255-DSE230-2018 </a:t>
            </a:r>
            <a:endParaRPr kumimoji="1" lang="en-US" altLang="zh-CN" dirty="0"/>
          </a:p>
          <a:p>
            <a:r>
              <a:rPr kumimoji="1" lang="en-US" altLang="zh-CN" dirty="0"/>
              <a:t>7. Parsing large </a:t>
            </a:r>
            <a:r>
              <a:rPr kumimoji="1" lang="en-US" altLang="zh-CN" dirty="0" err="1"/>
              <a:t>files.ipnb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S3, Parquet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5983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927EF1-DD43-6B40-B943-7082706AC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DataFrame</a:t>
            </a:r>
            <a:r>
              <a:rPr kumimoji="1" lang="zh-CN" altLang="en-US" dirty="0"/>
              <a:t>基础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AD620E-F489-8D43-B824-775D486FE0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5079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85C1FB-0661-7C4A-BADB-0714A7767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Data-X</a:t>
            </a:r>
            <a:r>
              <a:rPr kumimoji="1" lang="zh-CN" altLang="en-US" dirty="0"/>
              <a:t> 入门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EAEF3C-D6CC-0049-9C34-DFFD67CA8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/>
              <a:t>spark-tutorial-local/spark-intro-</a:t>
            </a:r>
            <a:r>
              <a:rPr kumimoji="1" lang="en-US" altLang="zh-CN" dirty="0" err="1"/>
              <a:t>databricks.ipynb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Diamonds</a:t>
            </a:r>
            <a:r>
              <a:rPr kumimoji="1" lang="zh-CN" altLang="en-US" dirty="0"/>
              <a:t> </a:t>
            </a:r>
            <a:r>
              <a:rPr kumimoji="1" lang="en-US" altLang="zh-CN" dirty="0"/>
              <a:t>data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9732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DAA163-3656-404A-A584-B9DB1848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Tutorial Lab – </a:t>
            </a:r>
            <a:r>
              <a:rPr kumimoji="1" lang="en-US" altLang="zh-CN" dirty="0" err="1"/>
              <a:t>DataFrame</a:t>
            </a:r>
            <a:r>
              <a:rPr kumimoji="1" lang="zh-CN" altLang="en-US" dirty="0"/>
              <a:t> 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0976F-355B-A94A-B484-8C4B8FE2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hlinkClick r:id="rId2"/>
              </a:rPr>
              <a:t>https://github.com/piotrszul/spark-tutorial</a:t>
            </a:r>
            <a:endParaRPr lang="en-US" altLang="zh-CN" dirty="0"/>
          </a:p>
          <a:p>
            <a:pPr lvl="1"/>
            <a:r>
              <a:rPr kumimoji="1" lang="en-US" altLang="zh-CN" dirty="0"/>
              <a:t>2.1_StructuredData-Introduction.ipynb*</a:t>
            </a:r>
          </a:p>
          <a:p>
            <a:pPr lvl="2"/>
            <a:r>
              <a:rPr kumimoji="1" lang="zh-CN" altLang="en-US" dirty="0"/>
              <a:t>示例数据 </a:t>
            </a:r>
            <a:r>
              <a:rPr kumimoji="1" lang="en-US" altLang="zh-CN" dirty="0"/>
              <a:t>row</a:t>
            </a:r>
          </a:p>
          <a:p>
            <a:pPr lvl="2"/>
            <a:r>
              <a:rPr kumimoji="1" lang="en-US" altLang="zh-CN" dirty="0" err="1"/>
              <a:t>DataFrame</a:t>
            </a:r>
            <a:r>
              <a:rPr kumimoji="1" lang="en-US" altLang="zh-CN" dirty="0"/>
              <a:t>, Schema</a:t>
            </a:r>
          </a:p>
          <a:p>
            <a:pPr lvl="2"/>
            <a:r>
              <a:rPr kumimoji="1" lang="en-US" altLang="zh-CN" dirty="0"/>
              <a:t>filter, sort, col, select, </a:t>
            </a:r>
            <a:r>
              <a:rPr kumimoji="1" lang="en-US" altLang="zh-CN" dirty="0" err="1"/>
              <a:t>groupby</a:t>
            </a:r>
            <a:r>
              <a:rPr kumimoji="1" lang="en-US" altLang="zh-CN" dirty="0"/>
              <a:t>, join</a:t>
            </a:r>
          </a:p>
          <a:p>
            <a:pPr lvl="2"/>
            <a:r>
              <a:rPr kumimoji="1" lang="en-US" altLang="zh-CN" dirty="0"/>
              <a:t>limit, </a:t>
            </a:r>
            <a:r>
              <a:rPr kumimoji="1" lang="en-US" altLang="zh-CN" dirty="0" err="1"/>
              <a:t>toPandas</a:t>
            </a:r>
            <a:endParaRPr kumimoji="1" lang="en-US" altLang="zh-CN" dirty="0"/>
          </a:p>
          <a:p>
            <a:pPr lvl="2"/>
            <a:r>
              <a:rPr kumimoji="1" lang="en-US" altLang="zh-CN" dirty="0" err="1"/>
              <a:t>write.csv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2.2_StructuredData-Formats.ipynb*</a:t>
            </a:r>
          </a:p>
          <a:p>
            <a:pPr lvl="2"/>
            <a:r>
              <a:rPr kumimoji="1" lang="en-US" altLang="zh-CN" dirty="0" err="1"/>
              <a:t>read.csv</a:t>
            </a:r>
            <a:r>
              <a:rPr kumimoji="1" lang="en-US" altLang="zh-CN" dirty="0"/>
              <a:t>: </a:t>
            </a:r>
            <a:r>
              <a:rPr kumimoji="1" lang="zh-CN" altLang="en-US" dirty="0"/>
              <a:t>气温，</a:t>
            </a:r>
            <a:r>
              <a:rPr kumimoji="1" lang="en-US" altLang="zh-CN" dirty="0"/>
              <a:t>tweet</a:t>
            </a:r>
          </a:p>
          <a:p>
            <a:pPr lvl="2"/>
            <a:r>
              <a:rPr kumimoji="1" lang="zh-CN" altLang="en-US" dirty="0"/>
              <a:t>写</a:t>
            </a:r>
            <a:r>
              <a:rPr kumimoji="1" lang="en-US" altLang="zh-CN" dirty="0"/>
              <a:t>csv</a:t>
            </a:r>
            <a:r>
              <a:rPr kumimoji="1" lang="zh-CN" altLang="en-US" dirty="0"/>
              <a:t>，</a:t>
            </a:r>
            <a:r>
              <a:rPr kumimoji="1" lang="en-US" altLang="zh-CN" dirty="0"/>
              <a:t>parquet</a:t>
            </a:r>
            <a:r>
              <a:rPr kumimoji="1" lang="zh-CN" altLang="en-US" dirty="0"/>
              <a:t>存储</a:t>
            </a:r>
            <a:endParaRPr kumimoji="1" lang="en-US" altLang="zh-CN" dirty="0"/>
          </a:p>
          <a:p>
            <a:pPr lvl="1"/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34396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0F9FAC-72C8-8B4E-9181-0D313637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其它（可选）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971C1E-057B-5847-9166-60E6422B94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2351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EA463-1C50-114B-A2F6-4DD629C6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eDX</a:t>
            </a:r>
            <a:r>
              <a:rPr kumimoji="1" lang="zh-CN" altLang="en-US" dirty="0"/>
              <a:t> 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</a:t>
            </a:r>
            <a:r>
              <a:rPr kumimoji="1" lang="en-US" altLang="zh-CN" dirty="0"/>
              <a:t>DSE230x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DataFrame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B9AC07-DF6C-0E42-82F3-C357858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hlinkClick r:id="rId2"/>
              </a:rPr>
              <a:t>https://github.com/ucsd-edx/CSE255-DSE230-2018 </a:t>
            </a:r>
            <a:endParaRPr kumimoji="1" lang="en-US" altLang="zh-CN" dirty="0"/>
          </a:p>
          <a:p>
            <a:r>
              <a:rPr kumimoji="1" lang="en-US" altLang="zh-CN" dirty="0"/>
              <a:t>1.</a:t>
            </a:r>
            <a:r>
              <a:rPr kumimoji="1" lang="zh-CN" altLang="en-US" dirty="0"/>
              <a:t> </a:t>
            </a:r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SQL.ipynb</a:t>
            </a:r>
            <a:endParaRPr kumimoji="1" lang="en-US" altLang="zh-CN" dirty="0"/>
          </a:p>
          <a:p>
            <a:pPr lvl="1"/>
            <a:r>
              <a:rPr lang="en-US" altLang="zh-CN" dirty="0" err="1"/>
              <a:t>DataFrame</a:t>
            </a:r>
            <a:endParaRPr lang="en-US" altLang="zh-CN" dirty="0"/>
          </a:p>
          <a:p>
            <a:pPr lvl="1"/>
            <a:r>
              <a:rPr lang="en-US" altLang="zh-CN" dirty="0" err="1"/>
              <a:t>SQLContext</a:t>
            </a:r>
            <a:endParaRPr lang="en-US" altLang="zh-CN" dirty="0"/>
          </a:p>
          <a:p>
            <a:pPr lvl="1"/>
            <a:r>
              <a:rPr lang="en-US" altLang="zh-CN" dirty="0" err="1"/>
              <a:t>createDataFrame</a:t>
            </a:r>
            <a:endParaRPr lang="en-US" altLang="zh-CN" dirty="0"/>
          </a:p>
          <a:p>
            <a:pPr lvl="1"/>
            <a:r>
              <a:rPr lang="en-US" altLang="zh-CN" dirty="0"/>
              <a:t>Parquet</a:t>
            </a:r>
          </a:p>
          <a:p>
            <a:pPr lvl="1"/>
            <a:r>
              <a:rPr lang="en-US" altLang="zh-CN" dirty="0" err="1"/>
              <a:t>NY.tgz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215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EA463-1C50-114B-A2F6-4DD629C6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eDX</a:t>
            </a:r>
            <a:r>
              <a:rPr kumimoji="1" lang="zh-CN" altLang="en-US" dirty="0"/>
              <a:t> 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</a:t>
            </a:r>
            <a:r>
              <a:rPr kumimoji="1" lang="en-US" altLang="zh-CN" dirty="0"/>
              <a:t>DSE230x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DataFrame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B9AC07-DF6C-0E42-82F3-C357858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hlinkClick r:id="rId2"/>
              </a:rPr>
              <a:t>https://github.com/ucsd-edx/CSE255-DSE230-2018</a:t>
            </a:r>
            <a:endParaRPr kumimoji="1" lang="en-US" altLang="zh-CN" dirty="0"/>
          </a:p>
          <a:p>
            <a:r>
              <a:rPr kumimoji="1" lang="en-US" altLang="zh-CN" dirty="0"/>
              <a:t>2.</a:t>
            </a:r>
            <a:r>
              <a:rPr kumimoji="1" lang="zh-CN" altLang="en-US" dirty="0"/>
              <a:t> </a:t>
            </a:r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SQL </a:t>
            </a:r>
            <a:r>
              <a:rPr kumimoji="1" lang="en-US" altLang="zh-CN" dirty="0" err="1"/>
              <a:t>DataFrame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Operation.ipynb</a:t>
            </a:r>
            <a:endParaRPr kumimoji="1" lang="en-US" altLang="zh-CN" dirty="0"/>
          </a:p>
          <a:p>
            <a:pPr lvl="1"/>
            <a:r>
              <a:rPr kumimoji="1" lang="en-US" altLang="zh-CN" dirty="0" err="1"/>
              <a:t>NY.tgz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describe, count, select</a:t>
            </a:r>
          </a:p>
          <a:p>
            <a:pPr lvl="1"/>
            <a:r>
              <a:rPr kumimoji="1" lang="en-US" altLang="zh-CN" dirty="0" err="1"/>
              <a:t>groupby</a:t>
            </a:r>
            <a:r>
              <a:rPr kumimoji="1" lang="en-US" altLang="zh-CN" dirty="0"/>
              <a:t>, </a:t>
            </a:r>
            <a:r>
              <a:rPr kumimoji="1" lang="en-US" altLang="zh-CN" dirty="0" err="1"/>
              <a:t>agg</a:t>
            </a:r>
            <a:r>
              <a:rPr kumimoji="1" lang="en-US" altLang="zh-CN" dirty="0"/>
              <a:t>, show</a:t>
            </a:r>
          </a:p>
          <a:p>
            <a:pPr lvl="1"/>
            <a:r>
              <a:rPr kumimoji="1" lang="en-US" altLang="zh-CN" dirty="0" err="1"/>
              <a:t>registerTempTable</a:t>
            </a:r>
            <a:r>
              <a:rPr kumimoji="1" lang="en-US" altLang="zh-CN" dirty="0"/>
              <a:t>, </a:t>
            </a:r>
            <a:r>
              <a:rPr kumimoji="1" lang="en-US" altLang="zh-CN" dirty="0" err="1"/>
              <a:t>registerDataFrameAsTable</a:t>
            </a:r>
            <a:endParaRPr kumimoji="1" lang="en-US" altLang="zh-CN" dirty="0"/>
          </a:p>
          <a:p>
            <a:pPr lvl="1"/>
            <a:r>
              <a:rPr kumimoji="1" lang="en-US" altLang="zh-CN" dirty="0" err="1"/>
              <a:t>sqlContext.sql</a:t>
            </a:r>
            <a:endParaRPr kumimoji="1" lang="en-US" altLang="zh-CN" dirty="0"/>
          </a:p>
          <a:p>
            <a:pPr lvl="1"/>
            <a:r>
              <a:rPr kumimoji="1" lang="en-US" altLang="zh-CN" dirty="0" err="1"/>
              <a:t>rdd.map</a:t>
            </a:r>
            <a:endParaRPr kumimoji="1" lang="en-US" altLang="zh-CN" dirty="0"/>
          </a:p>
          <a:p>
            <a:pPr lvl="1"/>
            <a:r>
              <a:rPr kumimoji="1" lang="en-US" altLang="zh-CN" dirty="0" err="1"/>
              <a:t>approxQuantile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select where</a:t>
            </a:r>
          </a:p>
        </p:txBody>
      </p:sp>
    </p:spTree>
    <p:extLst>
      <p:ext uri="{BB962C8B-B14F-4D97-AF65-F5344CB8AC3E}">
        <p14:creationId xmlns:p14="http://schemas.microsoft.com/office/powerpoint/2010/main" val="2714223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110FA8-E513-5841-984E-A2F50F34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RDD</a:t>
            </a:r>
            <a:r>
              <a:rPr kumimoji="1" lang="zh-CN" altLang="en-US" dirty="0"/>
              <a:t> </a:t>
            </a:r>
            <a:r>
              <a:rPr kumimoji="1" lang="en-US" altLang="zh-CN" dirty="0"/>
              <a:t>+</a:t>
            </a:r>
            <a:r>
              <a:rPr kumimoji="1" lang="zh-CN" altLang="en-US" dirty="0"/>
              <a:t> </a:t>
            </a:r>
            <a:r>
              <a:rPr kumimoji="1" lang="en-US" altLang="zh-CN" dirty="0"/>
              <a:t>DF</a:t>
            </a:r>
            <a:r>
              <a:rPr kumimoji="1" lang="zh-CN" altLang="en-US" dirty="0"/>
              <a:t> 联合项目体验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22509A-A58B-A04A-BFB2-663BC54540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RDD</a:t>
            </a:r>
            <a:r>
              <a:rPr kumimoji="1" lang="zh-CN" altLang="en-US" dirty="0"/>
              <a:t>，</a:t>
            </a:r>
            <a:r>
              <a:rPr kumimoji="1" lang="en-US" altLang="zh-CN" dirty="0" err="1"/>
              <a:t>DataFrame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6619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DAA163-3656-404A-A584-B9DB1848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Tutorial Lab – RDD/</a:t>
            </a:r>
            <a:r>
              <a:rPr kumimoji="1" lang="en-US" altLang="zh-CN" dirty="0" err="1"/>
              <a:t>DataFrame</a:t>
            </a:r>
            <a:r>
              <a:rPr kumimoji="1" lang="zh-CN" altLang="en-US" dirty="0"/>
              <a:t> 综合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0976F-355B-A94A-B484-8C4B8FE2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hlinkClick r:id="rId2"/>
              </a:rPr>
              <a:t>https://github.com/piotrszul/spark-tutorial</a:t>
            </a:r>
            <a:endParaRPr lang="en-US" altLang="zh-CN" dirty="0"/>
          </a:p>
          <a:p>
            <a:r>
              <a:rPr kumimoji="1" lang="zh-CN" altLang="en-US" dirty="0"/>
              <a:t>小项目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0.1_Welcome.ipynb*</a:t>
            </a:r>
          </a:p>
          <a:p>
            <a:pPr lvl="2"/>
            <a:r>
              <a:rPr kumimoji="1" lang="en-US" altLang="zh-CN" dirty="0" err="1"/>
              <a:t>prince_by_machiavelli.txt</a:t>
            </a:r>
            <a:r>
              <a:rPr kumimoji="1" lang="zh-CN" altLang="en-US" dirty="0"/>
              <a:t> 小王子 </a:t>
            </a:r>
            <a:endParaRPr kumimoji="1" lang="en-US" altLang="zh-CN" dirty="0"/>
          </a:p>
          <a:p>
            <a:pPr lvl="2"/>
            <a:r>
              <a:rPr kumimoji="1" lang="en-US" altLang="zh-CN" dirty="0"/>
              <a:t>RDD</a:t>
            </a:r>
            <a:r>
              <a:rPr kumimoji="1" lang="zh-CN" altLang="en-US" dirty="0"/>
              <a:t>，</a:t>
            </a:r>
            <a:r>
              <a:rPr kumimoji="1" lang="en-US" altLang="zh-CN" dirty="0"/>
              <a:t>DF</a:t>
            </a:r>
            <a:r>
              <a:rPr kumimoji="1" lang="zh-CN" altLang="en-US" dirty="0"/>
              <a:t>，</a:t>
            </a:r>
            <a:r>
              <a:rPr kumimoji="1" lang="en-US" altLang="zh-CN" dirty="0"/>
              <a:t>Word</a:t>
            </a:r>
            <a:r>
              <a:rPr kumimoji="1" lang="zh-CN" altLang="en-US" dirty="0"/>
              <a:t> </a:t>
            </a:r>
            <a:r>
              <a:rPr kumimoji="1" lang="en-US" altLang="zh-CN" dirty="0"/>
              <a:t>count</a:t>
            </a:r>
          </a:p>
        </p:txBody>
      </p:sp>
    </p:spTree>
    <p:extLst>
      <p:ext uri="{BB962C8B-B14F-4D97-AF65-F5344CB8AC3E}">
        <p14:creationId xmlns:p14="http://schemas.microsoft.com/office/powerpoint/2010/main" val="332980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7E7632-6BEF-F445-9795-66B1448C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Python</a:t>
            </a:r>
            <a:r>
              <a:rPr kumimoji="1" lang="zh-CN" altLang="en-US" dirty="0"/>
              <a:t>入门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72FD11B-174F-3344-A086-D64A02BF60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3776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C46694-A3CF-3F4E-9B6E-6AB11215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Python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E5738E-34E2-7541-AC25-C989C037A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64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dirty="0"/>
              <a:t>Python</a:t>
            </a:r>
            <a:r>
              <a:rPr lang="zh-CN" altLang="en-US" dirty="0"/>
              <a:t>入门课程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伯克利</a:t>
            </a:r>
            <a:r>
              <a:rPr lang="en-US" altLang="zh-CN" dirty="0"/>
              <a:t>Python</a:t>
            </a:r>
            <a:r>
              <a:rPr lang="zh-CN" altLang="en-US" dirty="0"/>
              <a:t>夏令营：</a:t>
            </a:r>
            <a:r>
              <a:rPr lang="en-US" altLang="zh-CN" dirty="0">
                <a:hlinkClick r:id="rId2"/>
              </a:rPr>
              <a:t>https://sites.google.com/site/pythonbootcamp/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en-US" altLang="zh-CN" dirty="0">
                <a:hlinkClick r:id="rId3"/>
              </a:rPr>
              <a:t>https://www.youtube.com/playlist?list=PLKW2Azk23ZtSeBcvJi0JnL7PapedOvwz9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en-US" altLang="zh-CN" dirty="0">
                <a:hlinkClick r:id="rId4"/>
              </a:rPr>
              <a:t>https://github.com/profjsb/python-bootcamp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北理工</a:t>
            </a:r>
            <a:r>
              <a:rPr lang="en-US" altLang="zh-CN" dirty="0"/>
              <a:t>Python</a:t>
            </a:r>
            <a:r>
              <a:rPr lang="zh-CN" altLang="en-US" dirty="0"/>
              <a:t>入门：</a:t>
            </a:r>
            <a:r>
              <a:rPr lang="en-US" altLang="zh-CN" dirty="0">
                <a:hlinkClick r:id="rId5"/>
              </a:rPr>
              <a:t> https://www.icourse163.org/learn/BIT-268001?tid=1003243006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用</a:t>
            </a:r>
            <a:r>
              <a:rPr lang="en-US" altLang="zh-CN" dirty="0"/>
              <a:t>Python</a:t>
            </a:r>
            <a:r>
              <a:rPr lang="zh-CN" altLang="en-US" dirty="0"/>
              <a:t>玩转数据 张莉 南京大学 国家精品课。这门课深入浅出讲解了非计算机科班同学如何快速入手编程，利用一些工具包解决实际问题。</a:t>
            </a:r>
            <a:r>
              <a:rPr lang="en-US" altLang="zh-CN" dirty="0">
                <a:hlinkClick r:id="rId6"/>
              </a:rPr>
              <a:t>https://www.icourse163.org/course/NJU-1001571005?tid=1466941458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dirty="0" err="1"/>
              <a:t>HackerRank</a:t>
            </a:r>
            <a:r>
              <a:rPr lang="zh-CN" altLang="en-US" dirty="0"/>
              <a:t> </a:t>
            </a:r>
            <a:r>
              <a:rPr lang="en-US" altLang="zh-CN" dirty="0"/>
              <a:t>Python</a:t>
            </a:r>
            <a:r>
              <a:rPr lang="zh-CN" altLang="en-US" dirty="0"/>
              <a:t>练习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zh-CN" altLang="en-US" dirty="0"/>
              <a:t>容易题，</a:t>
            </a:r>
            <a:r>
              <a:rPr lang="en-US" altLang="zh-CN" dirty="0"/>
              <a:t>Medium</a:t>
            </a:r>
            <a:r>
              <a:rPr lang="zh-CN" altLang="en-US" dirty="0"/>
              <a:t>和</a:t>
            </a:r>
            <a:r>
              <a:rPr lang="en-US" altLang="zh-CN" dirty="0"/>
              <a:t>Hard</a:t>
            </a:r>
            <a:r>
              <a:rPr lang="zh-CN" altLang="en-US" dirty="0"/>
              <a:t>部分题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en-US" altLang="zh-CN" dirty="0">
                <a:hlinkClick r:id="rId7"/>
              </a:rPr>
              <a:t>https://www.hackerrank.com/domains/python?filters%5Bdifficulty%5D%5B%5D=easy</a:t>
            </a:r>
            <a:endParaRPr lang="en-US" altLang="zh-CN" dirty="0"/>
          </a:p>
          <a:p>
            <a:pPr marL="0" indent="0">
              <a:lnSpc>
                <a:spcPct val="110000"/>
              </a:lnSpc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223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110FA8-E513-5841-984E-A2F50F34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RDD</a:t>
            </a:r>
            <a:r>
              <a:rPr kumimoji="1" lang="zh-CN" altLang="en-US" dirty="0"/>
              <a:t>基础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022509A-A58B-A04A-BFB2-663BC54540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RDD</a:t>
            </a:r>
            <a:r>
              <a:rPr kumimoji="1" lang="zh-CN" altLang="en-US" dirty="0"/>
              <a:t>，</a:t>
            </a:r>
            <a:r>
              <a:rPr kumimoji="1" lang="en-US" altLang="zh-CN" dirty="0" err="1"/>
              <a:t>DataFrame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5378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DAA163-3656-404A-A584-B9DB1848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Tutorial Lab – RDD </a:t>
            </a:r>
            <a:r>
              <a:rPr kumimoji="1" lang="zh-CN" altLang="en-US" dirty="0"/>
              <a:t>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40976F-355B-A94A-B484-8C4B8FE24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hlinkClick r:id="rId2"/>
              </a:rPr>
              <a:t>https://github.com/piotrszul/spark-tutorial</a:t>
            </a:r>
            <a:endParaRPr lang="en-US" altLang="zh-CN" dirty="0"/>
          </a:p>
          <a:p>
            <a:pPr lvl="1"/>
            <a:r>
              <a:rPr kumimoji="1" lang="en-US" altLang="zh-CN" dirty="0"/>
              <a:t>1.1_RDD-Basics.ipynb*</a:t>
            </a:r>
          </a:p>
          <a:p>
            <a:pPr lvl="2"/>
            <a:r>
              <a:rPr kumimoji="1" lang="zh-CN" altLang="en-US" dirty="0"/>
              <a:t>字符串</a:t>
            </a:r>
            <a:r>
              <a:rPr kumimoji="1" lang="en-US" altLang="zh-CN" dirty="0"/>
              <a:t>RDD</a:t>
            </a:r>
          </a:p>
          <a:p>
            <a:pPr lvl="2"/>
            <a:r>
              <a:rPr kumimoji="1" lang="en-US" altLang="zh-CN" dirty="0" err="1"/>
              <a:t>saveAsTextFile</a:t>
            </a:r>
            <a:r>
              <a:rPr kumimoji="1" lang="zh-CN" altLang="en-US" dirty="0"/>
              <a:t>，</a:t>
            </a:r>
            <a:r>
              <a:rPr kumimoji="1" lang="en-US" altLang="zh-CN" dirty="0" err="1"/>
              <a:t>flatmap</a:t>
            </a:r>
            <a:r>
              <a:rPr kumimoji="1" lang="zh-CN" altLang="en-US" dirty="0"/>
              <a:t>，</a:t>
            </a:r>
            <a:r>
              <a:rPr kumimoji="1" lang="en-US" altLang="zh-CN" dirty="0"/>
              <a:t>filter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number</a:t>
            </a:r>
            <a:r>
              <a:rPr kumimoji="1" lang="zh-CN" altLang="en-US" dirty="0"/>
              <a:t>，</a:t>
            </a:r>
            <a:r>
              <a:rPr kumimoji="1" lang="en-US" altLang="zh-CN" dirty="0"/>
              <a:t>map</a:t>
            </a:r>
            <a:r>
              <a:rPr kumimoji="1" lang="zh-CN" altLang="en-US" dirty="0"/>
              <a:t>，</a:t>
            </a:r>
            <a:r>
              <a:rPr kumimoji="1" lang="en-US" altLang="zh-CN" dirty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197230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0F9FAC-72C8-8B4E-9181-0D313637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其它（可选）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971C1E-057B-5847-9166-60E6422B94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1907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EA463-1C50-114B-A2F6-4DD629C6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eDX</a:t>
            </a:r>
            <a:r>
              <a:rPr kumimoji="1" lang="zh-CN" altLang="en-US" dirty="0"/>
              <a:t> 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</a:t>
            </a:r>
            <a:r>
              <a:rPr kumimoji="1" lang="en-US" altLang="zh-CN" dirty="0"/>
              <a:t>DSE230x</a:t>
            </a:r>
            <a:r>
              <a:rPr kumimoji="1" lang="zh-CN" altLang="en-US" dirty="0"/>
              <a:t> </a:t>
            </a:r>
            <a:r>
              <a:rPr kumimoji="1" lang="en-US" altLang="zh-CN" dirty="0"/>
              <a:t>RDD</a:t>
            </a:r>
            <a:r>
              <a:rPr kumimoji="1" lang="zh-CN" altLang="en-US" dirty="0"/>
              <a:t> 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B9AC07-DF6C-0E42-82F3-C357858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hlinkClick r:id="rId2"/>
              </a:rPr>
              <a:t>https://github.com/ucsd-edx/CSE255-DSE230-2018</a:t>
            </a:r>
            <a:endParaRPr lang="en-US" altLang="zh-CN" dirty="0"/>
          </a:p>
          <a:p>
            <a:r>
              <a:rPr kumimoji="1" lang="en-US" altLang="zh-CN" dirty="0"/>
              <a:t>1.</a:t>
            </a:r>
            <a:r>
              <a:rPr kumimoji="1" lang="zh-CN" altLang="en-US" dirty="0"/>
              <a:t> </a:t>
            </a:r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Basic</a:t>
            </a:r>
            <a:r>
              <a:rPr kumimoji="1" lang="zh-CN" altLang="en-US" dirty="0"/>
              <a:t> </a:t>
            </a:r>
            <a:r>
              <a:rPr kumimoji="1" lang="en-US" altLang="zh-CN" dirty="0"/>
              <a:t>1.ipynb</a:t>
            </a:r>
          </a:p>
          <a:p>
            <a:pPr lvl="1"/>
            <a:r>
              <a:rPr kumimoji="1" lang="en-US" altLang="zh-CN" dirty="0" err="1"/>
              <a:t>rdd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map,</a:t>
            </a:r>
            <a:r>
              <a:rPr kumimoji="1" lang="zh-CN" altLang="en-US" dirty="0"/>
              <a:t> </a:t>
            </a:r>
            <a:r>
              <a:rPr kumimoji="1" lang="en-US" altLang="zh-CN" dirty="0"/>
              <a:t>reduce,</a:t>
            </a:r>
            <a:r>
              <a:rPr kumimoji="1" lang="zh-CN" altLang="en-US" dirty="0"/>
              <a:t> </a:t>
            </a:r>
            <a:r>
              <a:rPr kumimoji="1" lang="en-US" altLang="zh-CN" dirty="0"/>
              <a:t>collect</a:t>
            </a:r>
          </a:p>
          <a:p>
            <a:r>
              <a:rPr kumimoji="1" lang="en-US" altLang="zh-CN" dirty="0"/>
              <a:t>4.</a:t>
            </a:r>
            <a:r>
              <a:rPr kumimoji="1" lang="zh-CN" altLang="en-US" dirty="0"/>
              <a:t> </a:t>
            </a:r>
            <a:r>
              <a:rPr kumimoji="1" lang="en-US" altLang="zh-CN" dirty="0"/>
              <a:t>Spark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Basic</a:t>
            </a:r>
            <a:r>
              <a:rPr kumimoji="1" lang="zh-CN" altLang="en-US" dirty="0"/>
              <a:t> </a:t>
            </a:r>
            <a:r>
              <a:rPr kumimoji="1" lang="en-US" altLang="zh-CN" dirty="0"/>
              <a:t>2.ipynb</a:t>
            </a:r>
          </a:p>
          <a:p>
            <a:pPr lvl="1"/>
            <a:r>
              <a:rPr kumimoji="1" lang="en-US" altLang="zh-CN" dirty="0" err="1"/>
              <a:t>rdd</a:t>
            </a:r>
            <a:r>
              <a:rPr kumimoji="1" lang="en-US" altLang="zh-CN" dirty="0"/>
              <a:t>, sample, filter, map, </a:t>
            </a:r>
            <a:r>
              <a:rPr kumimoji="1" lang="en-US" altLang="zh-CN" dirty="0" err="1"/>
              <a:t>flatmap</a:t>
            </a:r>
            <a:endParaRPr kumimoji="1" lang="en-US" altLang="zh-CN" dirty="0"/>
          </a:p>
          <a:p>
            <a:r>
              <a:rPr kumimoji="1" lang="en-US" altLang="zh-CN" dirty="0"/>
              <a:t>6.</a:t>
            </a:r>
            <a:r>
              <a:rPr kumimoji="1" lang="zh-CN" altLang="en-US" dirty="0"/>
              <a:t> </a:t>
            </a:r>
            <a:r>
              <a:rPr kumimoji="1" lang="en-US" altLang="zh-CN" dirty="0"/>
              <a:t>(</a:t>
            </a:r>
            <a:r>
              <a:rPr kumimoji="1" lang="en-US" altLang="zh-CN" dirty="0" err="1"/>
              <a:t>key,val</a:t>
            </a:r>
            <a:r>
              <a:rPr kumimoji="1" lang="en-US" altLang="zh-CN" dirty="0"/>
              <a:t>).</a:t>
            </a:r>
            <a:r>
              <a:rPr kumimoji="1" lang="en-US" altLang="zh-CN" dirty="0" err="1"/>
              <a:t>ipynb</a:t>
            </a:r>
            <a:endParaRPr kumimoji="1" lang="en-US" altLang="zh-CN" dirty="0"/>
          </a:p>
          <a:p>
            <a:pPr lvl="1"/>
            <a:r>
              <a:rPr kumimoji="1" lang="en-US" altLang="zh-CN" dirty="0" err="1"/>
              <a:t>groupbyKey</a:t>
            </a:r>
            <a:r>
              <a:rPr kumimoji="1" lang="en-US" altLang="zh-CN" dirty="0"/>
              <a:t>, </a:t>
            </a:r>
            <a:r>
              <a:rPr kumimoji="1" lang="en-US" altLang="zh-CN" dirty="0" err="1"/>
              <a:t>flatMapValues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endParaRPr lang="en-US" altLang="zh-CN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095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EA463-1C50-114B-A2F6-4DD629C6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eDX</a:t>
            </a:r>
            <a:r>
              <a:rPr kumimoji="1" lang="zh-CN" altLang="en-US" dirty="0"/>
              <a:t> 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</a:t>
            </a:r>
            <a:r>
              <a:rPr kumimoji="1" lang="en-US" altLang="zh-CN" dirty="0"/>
              <a:t>DSE230x</a:t>
            </a:r>
            <a:r>
              <a:rPr kumimoji="1" lang="zh-CN" altLang="en-US" dirty="0"/>
              <a:t> </a:t>
            </a:r>
            <a:r>
              <a:rPr kumimoji="1" lang="en-US" altLang="zh-CN" dirty="0"/>
              <a:t>RDD</a:t>
            </a:r>
            <a:r>
              <a:rPr kumimoji="1" lang="zh-CN" altLang="en-US" dirty="0"/>
              <a:t> </a:t>
            </a:r>
            <a:r>
              <a:rPr kumimoji="1" lang="en-US" altLang="zh-CN" dirty="0"/>
              <a:t>Cache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B9AC07-DF6C-0E42-82F3-C357858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hlinkClick r:id="rId2"/>
              </a:rPr>
              <a:t>https://github.com/ucsd-edx/CSE255-DSE230-2018 </a:t>
            </a:r>
            <a:endParaRPr kumimoji="1" lang="en-US" altLang="zh-CN" dirty="0"/>
          </a:p>
          <a:p>
            <a:r>
              <a:rPr kumimoji="1" lang="en-US" altLang="zh-CN" dirty="0"/>
              <a:t>3.</a:t>
            </a:r>
            <a:r>
              <a:rPr kumimoji="1" lang="zh-CN" altLang="en-US" dirty="0"/>
              <a:t> </a:t>
            </a:r>
            <a:r>
              <a:rPr kumimoji="1" lang="en-US" altLang="zh-CN" dirty="0"/>
              <a:t>Execution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plans.ipynb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time</a:t>
            </a:r>
          </a:p>
          <a:p>
            <a:pPr lvl="1"/>
            <a:r>
              <a:rPr kumimoji="1" lang="en-US" altLang="zh-CN" dirty="0"/>
              <a:t>cache</a:t>
            </a:r>
            <a:r>
              <a:rPr kumimoji="1" lang="zh-CN" altLang="en-US" dirty="0"/>
              <a:t>的作用（很好）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69257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3EA463-1C50-114B-A2F6-4DD629C6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eDX</a:t>
            </a:r>
            <a:r>
              <a:rPr kumimoji="1" lang="zh-CN" altLang="en-US" dirty="0"/>
              <a:t> </a:t>
            </a:r>
            <a:r>
              <a:rPr kumimoji="1" lang="en-US" altLang="zh-CN" dirty="0"/>
              <a:t>UCSD</a:t>
            </a:r>
            <a:r>
              <a:rPr kumimoji="1" lang="zh-CN" altLang="en-US" dirty="0"/>
              <a:t> </a:t>
            </a:r>
            <a:r>
              <a:rPr kumimoji="1" lang="en-US" altLang="zh-CN" dirty="0"/>
              <a:t>DSE230x</a:t>
            </a:r>
            <a:r>
              <a:rPr kumimoji="1" lang="zh-CN" altLang="en-US" dirty="0"/>
              <a:t> </a:t>
            </a:r>
            <a:r>
              <a:rPr kumimoji="1" lang="en-US" altLang="zh-CN" dirty="0"/>
              <a:t>RDD</a:t>
            </a:r>
            <a:r>
              <a:rPr kumimoji="1" lang="zh-CN" altLang="en-US" dirty="0"/>
              <a:t> 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B9AC07-DF6C-0E42-82F3-C357858B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>
                <a:hlinkClick r:id="rId2"/>
              </a:rPr>
              <a:t>https://github.com/ucsd-edx/CSE255-DSE230-2018</a:t>
            </a:r>
            <a:endParaRPr kumimoji="1" lang="en-US" altLang="zh-CN" dirty="0"/>
          </a:p>
          <a:p>
            <a:r>
              <a:rPr kumimoji="1" lang="en-US" altLang="zh-CN" dirty="0"/>
              <a:t>5.</a:t>
            </a:r>
            <a:r>
              <a:rPr kumimoji="1" lang="zh-CN" altLang="en-US" dirty="0"/>
              <a:t> </a:t>
            </a:r>
            <a:r>
              <a:rPr kumimoji="1" lang="en-US" altLang="zh-CN" dirty="0"/>
              <a:t>Word </a:t>
            </a:r>
            <a:r>
              <a:rPr kumimoji="1" lang="en-US" altLang="zh-CN" dirty="0" err="1"/>
              <a:t>Count.ipynb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文本单词计数，找常见字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cache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072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534</Words>
  <Application>Microsoft Macintosh PowerPoint</Application>
  <PresentationFormat>宽屏</PresentationFormat>
  <Paragraphs>89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2" baseType="lpstr">
      <vt:lpstr>等线</vt:lpstr>
      <vt:lpstr>等线 Light</vt:lpstr>
      <vt:lpstr>Arial</vt:lpstr>
      <vt:lpstr>Office 主题​​</vt:lpstr>
      <vt:lpstr>Spark入门Lab</vt:lpstr>
      <vt:lpstr>Python入门</vt:lpstr>
      <vt:lpstr>Python</vt:lpstr>
      <vt:lpstr>Spark RDD基础</vt:lpstr>
      <vt:lpstr>Spark Tutorial Lab – RDD 基础</vt:lpstr>
      <vt:lpstr>其它（可选）</vt:lpstr>
      <vt:lpstr>eDX UCSD DSE230x RDD 基础</vt:lpstr>
      <vt:lpstr>eDX UCSD DSE230x RDD Cache</vt:lpstr>
      <vt:lpstr>eDX UCSD DSE230x RDD 应用</vt:lpstr>
      <vt:lpstr>eDX UCSD DSE230x RDD 大文件</vt:lpstr>
      <vt:lpstr>Spark DataFrame基础</vt:lpstr>
      <vt:lpstr>Data-X 入门 </vt:lpstr>
      <vt:lpstr>Spark Tutorial Lab – DataFrame 基础</vt:lpstr>
      <vt:lpstr>其它（可选）</vt:lpstr>
      <vt:lpstr>eDX UCSD DSE230x DataFrame</vt:lpstr>
      <vt:lpstr>eDX UCSD DSE230x DataFrame</vt:lpstr>
      <vt:lpstr>Spark RDD + DF 联合项目体验</vt:lpstr>
      <vt:lpstr>Spark Tutorial Lab – RDD/DataFrame 综合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Yishuai Chen</dc:creator>
  <cp:lastModifiedBy>Yishuai Chen</cp:lastModifiedBy>
  <cp:revision>28</cp:revision>
  <dcterms:created xsi:type="dcterms:W3CDTF">2020-09-28T00:52:43Z</dcterms:created>
  <dcterms:modified xsi:type="dcterms:W3CDTF">2022-09-06T14:16:44Z</dcterms:modified>
</cp:coreProperties>
</file>