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84" r:id="rId3"/>
    <p:sldId id="26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4"/>
    <p:restoredTop sz="94592"/>
  </p:normalViewPr>
  <p:slideViewPr>
    <p:cSldViewPr snapToGrid="0" snapToObjects="1">
      <p:cViewPr varScale="1">
        <p:scale>
          <a:sx n="151" d="100"/>
          <a:sy n="151" d="100"/>
        </p:scale>
        <p:origin x="8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153CCD-6826-4746-9B63-70038A124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B38C1A8-E87F-7245-821D-3301D3CCC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45E89A-59BB-A24D-A58F-F10446B7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3B6012-20E6-C241-ADE6-422AD25C8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612108-B5B5-5A4F-8817-A3B3A2289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85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14AD7E-28D3-2F46-87CA-5BD851A4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1932930-074A-7C48-B126-B65F6BB3F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C91DCC-30AC-FF4E-8B8A-316CADCBC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EA1258-715A-E64C-843B-F7F487AA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B66E34-D018-C549-9629-8415E8E2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9300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59D8FA8-0845-3F47-B089-DD7280E445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94BD2C6-DB77-5847-BF10-341A81FA8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0962F7-EF81-A140-9B14-FB091BD75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4A2E18-F82B-444A-8B05-DEC788801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B04F4D-D158-1F41-8D5B-C2B3768E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262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1FC11-33E1-7C4D-A56E-78BC72A2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B2ADD7-88EF-1347-B65E-D18F63EB4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97DE24-CF8E-3842-A846-FDB79E84F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483E16-7BD0-5F4D-9230-999EE00D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8ED4E4-C8D5-9447-B033-489B2519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5144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145A74-F194-C84A-A25E-35CDAAFFB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EB7003-5824-5248-BF85-4EAD0EA7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594307-FEA9-6F49-8A18-8EC8FC9A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D679C9-6DEA-F949-9FBC-FFA470719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AC54CB-24E7-8341-A3EA-15A25869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2874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B4560D-5A41-D445-9BFB-47DAF02A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1E8F80-7E5F-4C4D-93FD-BC59702F2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75D1F2-52B1-5A40-9AD4-FF4D2E962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FC98A8-2EE1-0E4D-8DA9-93207ABA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D6AC00B-643D-B94E-B370-B367C2DA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D81E3C-ED85-4B44-A2C7-5F9B94658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3443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4C36CA-8F7F-5B44-B1A8-8F036D840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7DD587-22A3-1C48-AEC0-4966D8235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EF711DB-E7EE-9D44-8E66-5B46694CC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F181F6A-287B-9348-90CC-434408282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E208DE1-B95E-B64C-8856-D9576A3DE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A3A6BF3-37E8-D444-B9D8-61AD9D3F8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99844B6-B0EA-124C-8B32-B6A0F795E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8C154F0-7279-004D-8636-9A8F02F8A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65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245043-4474-4B42-9434-7B0FD3597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3F4DC65-6862-304D-9F25-E08E1CB3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72A364B-DDD5-CE48-814B-5B444F0BF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3F1AFFE-F624-4B44-86AF-3F0D9A5C7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6211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F646346-2C49-5F49-B4EB-55D8577C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5B622D7-3538-C348-8E42-BA713BA7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1C07121-C71F-CF41-86F7-F6BA66E84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981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9A7ED0-F2DA-B741-9C86-EEBE79EA1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7B271C-ACD4-914D-88CD-37EBAF787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AC619A-1C3C-E145-AB97-38924AEB6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1511947-B393-7C4F-80B0-B97C135FF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376716-95B4-D540-BC9B-C223FEDF6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319CFD-A022-7647-A055-C4CEBF8A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5886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C4A2B5-7354-3043-9DD4-06D3C5609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23F2066-BD88-3348-84FC-9775CEFB8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0816D5D-152E-7942-A3F7-96430B88F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8806A6-AAA2-8349-A22F-5CA2B51D9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276AFC-20E8-5C44-BE46-DD7CD89E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E8CF4C-D5D1-F248-B61D-3A0C49AB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1841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97C6B1F-52C6-F045-AB12-8124D8095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AA4C5B-9E77-F24F-B9C6-0A24B4AB6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177D56-3D59-9442-87CC-824FD07BE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1CD9B-5BD6-1645-9491-89E4F34F20BE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DBBC5C-A5E7-A249-B80B-A1460E77C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726C31-ED5B-9E45-B4A5-6A237253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D6A3B-A8FB-5D4F-A6D8-47D8BA4974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2984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ub.docker.com/r/ucsddse230/cse255-dse230" TargetMode="External"/><Relationship Id="rId2" Type="http://schemas.openxmlformats.org/officeDocument/2006/relationships/hyperlink" Target="https://mas-dse.github.io/DSE230/install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urses.edx.org/courses/course-v1:UCSanDiegoX+DSE230x+3T2019/jump_to/block-v1:UCSanDiegoX+DSE230x+3T2019+type@vertical+block@ff752a67a23547db9efbc7769dc9398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csdn.net/hecongqing/article/details/102938435" TargetMode="External"/><Relationship Id="rId2" Type="http://schemas.openxmlformats.org/officeDocument/2006/relationships/hyperlink" Target="https://cloud.tencent.com/developer/article/161436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.csdn.net/SunChao3555/article/details/8420276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908171-F746-5D49-B60C-1584499DE8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环境安装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EDDEAFF-3838-0140-B2CE-D221555B73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90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334ACC-8F80-BE48-8A18-DC2FEA2B4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安装（</a:t>
            </a:r>
            <a:r>
              <a:rPr kumimoji="1" lang="en-US" altLang="zh-CN" dirty="0"/>
              <a:t>Docker</a:t>
            </a:r>
            <a:r>
              <a:rPr kumimoji="1" lang="zh-CN" altLang="en-US" dirty="0"/>
              <a:t>方式）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22CF6-E7E4-DF4A-8DD5-C6A54C225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fontAlgn="base"/>
            <a:r>
              <a:rPr lang="zh-CN" altLang="en-US" dirty="0"/>
              <a:t>说明：</a:t>
            </a:r>
            <a:r>
              <a:rPr lang="en-US" altLang="zh-CN" u="sng" dirty="0">
                <a:hlinkClick r:id="rId2"/>
              </a:rPr>
              <a:t>https://mas-dse.github.io/DSE230/installation/</a:t>
            </a:r>
            <a:r>
              <a:rPr lang="en-US" altLang="zh-CN" dirty="0"/>
              <a:t> </a:t>
            </a:r>
          </a:p>
          <a:p>
            <a:pPr lvl="2" fontAlgn="base"/>
            <a:r>
              <a:rPr lang="zh-CN" altLang="en-US" dirty="0"/>
              <a:t>包括 </a:t>
            </a:r>
            <a:r>
              <a:rPr lang="en-US" altLang="zh-CN" dirty="0"/>
              <a:t>Docker </a:t>
            </a:r>
            <a:r>
              <a:rPr lang="zh-CN" altLang="en-US" dirty="0"/>
              <a:t>一键安装 和 本地安装 两种。</a:t>
            </a:r>
          </a:p>
          <a:p>
            <a:pPr lvl="2" fontAlgn="base"/>
            <a:r>
              <a:rPr lang="zh-CN" altLang="en-US" dirty="0"/>
              <a:t>推荐 </a:t>
            </a:r>
            <a:r>
              <a:rPr lang="en-US" altLang="zh-CN" dirty="0"/>
              <a:t>Docker </a:t>
            </a:r>
            <a:r>
              <a:rPr lang="zh-CN" altLang="en-US" dirty="0"/>
              <a:t>安装。会下载 数</a:t>
            </a:r>
            <a:r>
              <a:rPr lang="en-US" altLang="zh-CN" dirty="0"/>
              <a:t>G </a:t>
            </a:r>
            <a:r>
              <a:rPr lang="zh-CN" altLang="en-US" dirty="0"/>
              <a:t>的文件，所以需要花费数小时 下载。建议睡前安装，睡一觉再起来看。安装前，请确保硬盘有 </a:t>
            </a:r>
            <a:r>
              <a:rPr lang="en-US" altLang="zh-CN" dirty="0"/>
              <a:t>10G </a:t>
            </a:r>
            <a:r>
              <a:rPr lang="zh-CN" altLang="en-US" dirty="0"/>
              <a:t>空余空间。</a:t>
            </a:r>
            <a:endParaRPr lang="en-US" altLang="zh-CN" dirty="0"/>
          </a:p>
          <a:p>
            <a:pPr lvl="2" fontAlgn="base"/>
            <a:r>
              <a:rPr kumimoji="1" lang="zh-CN" altLang="en-US" dirty="0"/>
              <a:t>这个</a:t>
            </a:r>
            <a:r>
              <a:rPr kumimoji="1" lang="en-US" altLang="zh-CN" dirty="0"/>
              <a:t>docker</a:t>
            </a:r>
            <a:r>
              <a:rPr kumimoji="1" lang="zh-CN" altLang="en-US" dirty="0"/>
              <a:t>包括的库很丰富，很棒，</a:t>
            </a:r>
            <a:r>
              <a:rPr kumimoji="1" lang="en-US" altLang="zh-CN" dirty="0"/>
              <a:t>spark</a:t>
            </a:r>
            <a:r>
              <a:rPr kumimoji="1" lang="zh-CN" altLang="en-US" dirty="0"/>
              <a:t>，机器学习，深度学习的都有了：</a:t>
            </a:r>
            <a:r>
              <a:rPr lang="en-US" altLang="zh-CN" dirty="0">
                <a:hlinkClick r:id="rId3"/>
              </a:rPr>
              <a:t>https://hub.docker.com/r/ucsddse230/cse255-dse230</a:t>
            </a:r>
            <a:endParaRPr kumimoji="1" lang="en-US" altLang="zh-CN" dirty="0"/>
          </a:p>
          <a:p>
            <a:pPr lvl="2" fontAlgn="base"/>
            <a:endParaRPr lang="en-US" altLang="zh-CN" dirty="0"/>
          </a:p>
          <a:p>
            <a:pPr lvl="1" fontAlgn="base"/>
            <a:r>
              <a:rPr lang="zh-CN" altLang="en-US" dirty="0"/>
              <a:t>参考课程材料：</a:t>
            </a:r>
            <a:endParaRPr kumimoji="1" lang="en-US" altLang="zh-CN" dirty="0">
              <a:hlinkClick r:id="rId4"/>
            </a:endParaRPr>
          </a:p>
          <a:p>
            <a:pPr lvl="2"/>
            <a:r>
              <a:rPr kumimoji="1" lang="en-US" altLang="zh-CN" dirty="0">
                <a:hlinkClick r:id="rId4"/>
              </a:rPr>
              <a:t>https://courses.edx.org/courses/course-v1:UCSanDiegoX+DSE230x+3T2019/jump_to/block-v1:UCSanDiegoX+DSE230x+3T2019+type@vertical+block@ff752a67a23547db9efbc7769dc93987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1237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A8A50D-DD63-254D-89BE-0943C5799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安装（本地）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2E1CDC-75EB-0F40-805A-011755D7B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同学分享的一些链接，仅供参考</a:t>
            </a:r>
            <a:endParaRPr lang="en-US" altLang="zh-CN" dirty="0"/>
          </a:p>
          <a:p>
            <a:pPr lvl="1"/>
            <a:r>
              <a:rPr lang="en-US" altLang="zh-CN" dirty="0"/>
              <a:t>https://blog.csdn.net/weixin_42902669/article/details/103055046</a:t>
            </a:r>
          </a:p>
          <a:p>
            <a:pPr lvl="1"/>
            <a:r>
              <a:rPr lang="en-US" altLang="zh-CN" dirty="0">
                <a:hlinkClick r:id="rId2"/>
              </a:rPr>
              <a:t>https://cloud.tencent.com/developer/article/1614367</a:t>
            </a:r>
            <a:endParaRPr lang="en-US" altLang="zh-CN" dirty="0"/>
          </a:p>
          <a:p>
            <a:pPr lvl="1"/>
            <a:r>
              <a:rPr lang="en-US" altLang="zh-CN" dirty="0">
                <a:hlinkClick r:id="rId3"/>
              </a:rPr>
              <a:t>https://blog.csdn.net/hecongqing/article/details/102938435</a:t>
            </a:r>
            <a:endParaRPr lang="en-US" altLang="zh-CN" dirty="0"/>
          </a:p>
          <a:p>
            <a:pPr lvl="1"/>
            <a:r>
              <a:rPr lang="en-US" altLang="zh-CN" dirty="0"/>
              <a:t>windows10</a:t>
            </a:r>
            <a:r>
              <a:rPr lang="zh-CN" altLang="en-US" dirty="0"/>
              <a:t>下的安装教程（同学分享）</a:t>
            </a:r>
            <a:endParaRPr lang="en-US" altLang="zh-CN" dirty="0"/>
          </a:p>
          <a:p>
            <a:pPr lvl="1"/>
            <a:r>
              <a:rPr lang="en-US" altLang="zh-CN" dirty="0">
                <a:hlinkClick r:id="rId4"/>
              </a:rPr>
              <a:t>https://blog.csdn.net/SunChao3555/article/details/84202769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830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234</Words>
  <Application>Microsoft Macintosh PowerPoint</Application>
  <PresentationFormat>宽屏</PresentationFormat>
  <Paragraphs>16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Spark环境安装</vt:lpstr>
      <vt:lpstr>Spark安装（Docker方式）</vt:lpstr>
      <vt:lpstr>Spark安装（本地）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Yishuai Chen</dc:creator>
  <cp:lastModifiedBy>Yishuai Chen</cp:lastModifiedBy>
  <cp:revision>212</cp:revision>
  <dcterms:created xsi:type="dcterms:W3CDTF">2020-09-21T13:43:34Z</dcterms:created>
  <dcterms:modified xsi:type="dcterms:W3CDTF">2022-09-06T14:08:24Z</dcterms:modified>
</cp:coreProperties>
</file>