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76" r:id="rId1"/>
    <p:sldMasterId id="2147483777" r:id="rId2"/>
    <p:sldMasterId id="2147483778" r:id="rId3"/>
  </p:sldMasterIdLst>
  <p:notesMasterIdLst>
    <p:notesMasterId r:id="rId47"/>
  </p:notesMasterIdLst>
  <p:sldIdLst>
    <p:sldId id="263" r:id="rId4"/>
    <p:sldId id="313" r:id="rId5"/>
    <p:sldId id="265" r:id="rId6"/>
    <p:sldId id="267" r:id="rId7"/>
    <p:sldId id="268" r:id="rId8"/>
    <p:sldId id="311" r:id="rId9"/>
    <p:sldId id="312" r:id="rId10"/>
    <p:sldId id="270" r:id="rId11"/>
    <p:sldId id="271" r:id="rId12"/>
    <p:sldId id="272" r:id="rId13"/>
    <p:sldId id="322" r:id="rId14"/>
    <p:sldId id="323" r:id="rId15"/>
    <p:sldId id="275" r:id="rId16"/>
    <p:sldId id="276" r:id="rId17"/>
    <p:sldId id="277" r:id="rId18"/>
    <p:sldId id="278" r:id="rId19"/>
    <p:sldId id="279" r:id="rId20"/>
    <p:sldId id="273" r:id="rId21"/>
    <p:sldId id="280" r:id="rId22"/>
    <p:sldId id="281" r:id="rId23"/>
    <p:sldId id="284" r:id="rId24"/>
    <p:sldId id="262" r:id="rId25"/>
    <p:sldId id="285" r:id="rId26"/>
    <p:sldId id="286" r:id="rId27"/>
    <p:sldId id="287" r:id="rId28"/>
    <p:sldId id="288" r:id="rId29"/>
    <p:sldId id="289" r:id="rId30"/>
    <p:sldId id="290" r:id="rId31"/>
    <p:sldId id="291" r:id="rId32"/>
    <p:sldId id="292" r:id="rId33"/>
    <p:sldId id="293" r:id="rId34"/>
    <p:sldId id="296" r:id="rId35"/>
    <p:sldId id="297" r:id="rId36"/>
    <p:sldId id="299" r:id="rId37"/>
    <p:sldId id="300" r:id="rId38"/>
    <p:sldId id="314" r:id="rId39"/>
    <p:sldId id="317" r:id="rId40"/>
    <p:sldId id="315" r:id="rId41"/>
    <p:sldId id="316" r:id="rId42"/>
    <p:sldId id="318" r:id="rId43"/>
    <p:sldId id="321" r:id="rId44"/>
    <p:sldId id="319" r:id="rId45"/>
    <p:sldId id="320" r:id="rId46"/>
  </p:sldIdLst>
  <p:sldSz cx="9144000" cy="5143500" type="screen16x9"/>
  <p:notesSz cx="6858000" cy="9144000"/>
  <p:embeddedFontLst>
    <p:embeddedFont>
      <p:font typeface="Helvetica Neue" panose="02000503000000020004" pitchFamily="2" charset="0"/>
      <p:regular r:id="rId48"/>
      <p:bold r:id="rId49"/>
      <p:italic r:id="rId50"/>
      <p:boldItalic r:id="rId51"/>
    </p:embeddedFont>
    <p:embeddedFont>
      <p:font typeface="Roboto" panose="02000000000000000000" pitchFamily="2" charset="0"/>
      <p:regular r:id="rId52"/>
      <p:bold r:id="rId53"/>
      <p:italic r:id="rId54"/>
      <p:boldItalic r:id="rId55"/>
    </p:embeddedFont>
    <p:embeddedFont>
      <p:font typeface="Roboto Mono" pitchFamily="2" charset="0"/>
      <p:regular r:id="rId56"/>
      <p:bold r:id="rId57"/>
      <p:italic r:id="rId58"/>
      <p:boldItalic r:id="rId59"/>
    </p:embeddedFont>
    <p:embeddedFont>
      <p:font typeface="Roboto Slab" pitchFamily="2" charset="0"/>
      <p:regular r:id="rId60"/>
      <p:bold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29"/>
    <p:restoredTop sz="85920"/>
  </p:normalViewPr>
  <p:slideViewPr>
    <p:cSldViewPr snapToGrid="0" snapToObjects="1">
      <p:cViewPr varScale="1">
        <p:scale>
          <a:sx n="144" d="100"/>
          <a:sy n="144" d="100"/>
        </p:scale>
        <p:origin x="9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2.xml"/><Relationship Id="rId61" Type="http://schemas.openxmlformats.org/officeDocument/2006/relationships/font" Target="fonts/font14.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7.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5c0aeda926902800135f6d07.mockapi.io/classes/1"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mockable.io" TargetMode="External"/><Relationship Id="rId4" Type="http://schemas.openxmlformats.org/officeDocument/2006/relationships/hyperlink" Target="https://pokeapi.co/api/v2/pokemon/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5f2bca2574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4" name="Google Shape;1024;g5f2bca2574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Coders should read aloud the objective.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5f2bca2574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5f2bca2574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96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5f2bca2574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5f2bca2574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is the hook activity. Please adjust to appeal to your class culture.</a:t>
            </a:r>
            <a:endParaRPr>
              <a:solidFill>
                <a:schemeClr val="dk1"/>
              </a:solidFill>
            </a:endParaRPr>
          </a:p>
        </p:txBody>
      </p:sp>
    </p:spTree>
    <p:extLst>
      <p:ext uri="{BB962C8B-B14F-4D97-AF65-F5344CB8AC3E}">
        <p14:creationId xmlns:p14="http://schemas.microsoft.com/office/powerpoint/2010/main" val="1846495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5f2bca2574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5f2bca2574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5f2bca2574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5f2bca2574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is the hook activity. Please adjust to appeal to your class culture.</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5f2bca2574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5f2bca2574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0" lvl="0" indent="0" algn="l" rtl="0">
              <a:lnSpc>
                <a:spcPct val="93000"/>
              </a:lnSpc>
              <a:spcBef>
                <a:spcPts val="0"/>
              </a:spcBef>
              <a:spcAft>
                <a:spcPts val="0"/>
              </a:spcAft>
              <a:buClr>
                <a:schemeClr val="dk1"/>
              </a:buClr>
              <a:buSzPts val="1100"/>
              <a:buFont typeface="Arial"/>
              <a:buNone/>
            </a:pPr>
            <a:r>
              <a:rPr lang="en">
                <a:solidFill>
                  <a:schemeClr val="dk1"/>
                </a:solidFill>
              </a:rPr>
              <a:t>Get coders excited! Let students play with the application and discover the functionality. </a:t>
            </a:r>
            <a:endParaRPr>
              <a:solidFill>
                <a:schemeClr val="dk1"/>
              </a:solidFill>
            </a:endParaRPr>
          </a:p>
          <a:p>
            <a:pPr marL="0" lvl="0" indent="0" algn="l" rtl="0">
              <a:lnSpc>
                <a:spcPct val="93000"/>
              </a:lnSpc>
              <a:spcBef>
                <a:spcPts val="0"/>
              </a:spcBef>
              <a:spcAft>
                <a:spcPts val="0"/>
              </a:spcAft>
              <a:buClr>
                <a:schemeClr val="dk1"/>
              </a:buClr>
              <a:buSzPts val="1100"/>
              <a:buFont typeface="Arial"/>
              <a:buNone/>
            </a:pPr>
            <a:r>
              <a:rPr lang="en">
                <a:solidFill>
                  <a:schemeClr val="dk1"/>
                </a:solidFill>
              </a:rPr>
              <a:t>Have students click the link and have students interact with website; ask them to pull up some class-appropriate gifs! </a:t>
            </a:r>
            <a:endParaRPr>
              <a:solidFill>
                <a:schemeClr val="dk1"/>
              </a:solidFill>
            </a:endParaRPr>
          </a:p>
          <a:p>
            <a:pPr marL="0" lvl="0" indent="0" algn="l" rtl="0">
              <a:lnSpc>
                <a:spcPct val="93000"/>
              </a:lnSpc>
              <a:spcBef>
                <a:spcPts val="0"/>
              </a:spcBef>
              <a:spcAft>
                <a:spcPts val="0"/>
              </a:spcAft>
              <a:buClr>
                <a:schemeClr val="dk1"/>
              </a:buClr>
              <a:buSzPts val="1100"/>
              <a:buFont typeface="Arial"/>
              <a:buNone/>
            </a:pPr>
            <a:r>
              <a:rPr lang="en">
                <a:solidFill>
                  <a:schemeClr val="dk1"/>
                </a:solidFill>
              </a:rPr>
              <a:t>After they've spent some time interacting with the code, have students turn and talk to discuss how they might make something similar.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5f2bca2574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5f2bca2574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rPr>
              <a:t>Teacher Notes:</a:t>
            </a:r>
            <a:endParaRPr sz="1200" b="1">
              <a:solidFill>
                <a:schemeClr val="dk1"/>
              </a:solidFill>
            </a:endParaRPr>
          </a:p>
          <a:p>
            <a:pPr marL="0" lvl="0" indent="0" algn="l" rtl="0">
              <a:lnSpc>
                <a:spcPct val="93000"/>
              </a:lnSpc>
              <a:spcBef>
                <a:spcPts val="0"/>
              </a:spcBef>
              <a:spcAft>
                <a:spcPts val="0"/>
              </a:spcAft>
              <a:buClr>
                <a:schemeClr val="dk1"/>
              </a:buClr>
              <a:buSzPts val="1100"/>
              <a:buFont typeface="Arial"/>
              <a:buNone/>
            </a:pPr>
            <a:r>
              <a:rPr lang="en" sz="1200">
                <a:solidFill>
                  <a:schemeClr val="dk1"/>
                </a:solidFill>
              </a:rPr>
              <a:t>Have students turn and talk to discuss how to make the sample project. As students are discussing the questions above, make sure they're writing their thoughts down.</a:t>
            </a: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5f2bca2574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5f2bca2574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rPr>
              <a:t>Teacher Notes:</a:t>
            </a:r>
            <a:endParaRPr sz="1200" b="1">
              <a:solidFill>
                <a:schemeClr val="dk1"/>
              </a:solidFill>
            </a:endParaRPr>
          </a:p>
          <a:p>
            <a:pPr marL="0" lvl="0" indent="0" algn="l" rtl="0">
              <a:lnSpc>
                <a:spcPct val="93000"/>
              </a:lnSpc>
              <a:spcBef>
                <a:spcPts val="0"/>
              </a:spcBef>
              <a:spcAft>
                <a:spcPts val="0"/>
              </a:spcAft>
              <a:buClr>
                <a:schemeClr val="dk1"/>
              </a:buClr>
              <a:buSzPts val="1100"/>
              <a:buFont typeface="Arial"/>
              <a:buNone/>
            </a:pPr>
            <a:r>
              <a:rPr lang="en" sz="1200">
                <a:solidFill>
                  <a:schemeClr val="dk1"/>
                </a:solidFill>
              </a:rPr>
              <a:t>Have students turn and talk to discuss how to make the sample project. As students are discussing the questions above, make sure they're writing their thoughts down.</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5f2bca2574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8" name="Google Shape;1098;g5f2bca2574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Teacher Notes:</a:t>
            </a:r>
            <a:endParaRPr sz="1200">
              <a:solidFill>
                <a:srgbClr val="032F62"/>
              </a:solidFill>
              <a:latin typeface="Roboto Mono"/>
              <a:ea typeface="Roboto Mono"/>
              <a:cs typeface="Roboto Mono"/>
              <a:sym typeface="Roboto Mono"/>
            </a:endParaRPr>
          </a:p>
          <a:p>
            <a:pPr marL="0" marR="152400" lvl="0" indent="0" algn="l" rtl="0">
              <a:spcBef>
                <a:spcPts val="0"/>
              </a:spcBef>
              <a:spcAft>
                <a:spcPts val="0"/>
              </a:spcAft>
              <a:buClr>
                <a:schemeClr val="dk1"/>
              </a:buClr>
              <a:buSzPts val="1100"/>
              <a:buFont typeface="Arial"/>
              <a:buNone/>
            </a:pPr>
            <a:r>
              <a:rPr lang="en" sz="1200">
                <a:solidFill>
                  <a:srgbClr val="032F62"/>
                </a:solidFill>
                <a:latin typeface="Roboto Mono"/>
                <a:ea typeface="Roboto Mono"/>
                <a:cs typeface="Roboto Mono"/>
                <a:sym typeface="Roboto Mono"/>
              </a:rPr>
              <a:t>You should work together to do Questions 1 and 2 before allowing students to complete the rest of the activity independently. Tell students not to worry about about all the other code. They should just worry about the response and using the response to get what they want in the console.</a:t>
            </a:r>
            <a:endParaRPr sz="1200">
              <a:solidFill>
                <a:srgbClr val="032F62"/>
              </a:solidFill>
              <a:latin typeface="Roboto Mono"/>
              <a:ea typeface="Roboto Mono"/>
              <a:cs typeface="Roboto Mono"/>
              <a:sym typeface="Roboto Mono"/>
            </a:endParaRPr>
          </a:p>
          <a:p>
            <a:pPr marL="152400" marR="152400" lvl="0" indent="0" algn="l" rtl="0">
              <a:spcBef>
                <a:spcPts val="0"/>
              </a:spcBef>
              <a:spcAft>
                <a:spcPts val="0"/>
              </a:spcAft>
              <a:buClr>
                <a:schemeClr val="dk1"/>
              </a:buClr>
              <a:buSzPts val="1100"/>
              <a:buFont typeface="Arial"/>
              <a:buNone/>
            </a:pPr>
            <a:endParaRPr sz="1200">
              <a:solidFill>
                <a:srgbClr val="032F62"/>
              </a:solidFill>
              <a:latin typeface="Roboto Mono"/>
              <a:ea typeface="Roboto Mono"/>
              <a:cs typeface="Roboto Mono"/>
              <a:sym typeface="Roboto Mono"/>
            </a:endParaRPr>
          </a:p>
          <a:p>
            <a:pPr marL="152400" marR="152400" lvl="0" indent="0" algn="l" rtl="0">
              <a:spcBef>
                <a:spcPts val="0"/>
              </a:spcBef>
              <a:spcAft>
                <a:spcPts val="0"/>
              </a:spcAft>
              <a:buClr>
                <a:schemeClr val="dk1"/>
              </a:buClr>
              <a:buSzPts val="1100"/>
              <a:buFont typeface="Arial"/>
              <a:buNone/>
            </a:pPr>
            <a:endParaRPr sz="1200">
              <a:solidFill>
                <a:srgbClr val="032F62"/>
              </a:solidFill>
              <a:latin typeface="Roboto Mono"/>
              <a:ea typeface="Roboto Mono"/>
              <a:cs typeface="Roboto Mono"/>
              <a:sym typeface="Roboto Mono"/>
            </a:endParaRPr>
          </a:p>
          <a:p>
            <a:pPr marL="152400" marR="152400" lvl="0" indent="0" algn="l" rtl="0">
              <a:spcBef>
                <a:spcPts val="0"/>
              </a:spcBef>
              <a:spcAft>
                <a:spcPts val="0"/>
              </a:spcAft>
              <a:buClr>
                <a:schemeClr val="dk1"/>
              </a:buClr>
              <a:buSzPts val="1100"/>
              <a:buFont typeface="Arial"/>
              <a:buNone/>
            </a:pPr>
            <a:endParaRPr sz="1200">
              <a:solidFill>
                <a:srgbClr val="032F62"/>
              </a:solidFill>
              <a:latin typeface="Roboto Mono"/>
              <a:ea typeface="Roboto Mono"/>
              <a:cs typeface="Roboto Mono"/>
              <a:sym typeface="Roboto Mono"/>
            </a:endParaRPr>
          </a:p>
          <a:p>
            <a:pPr marL="0" marR="15240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https://popcode.org/?snapshot=7cf2d616-76dc-4301-a9f8-e518555e7cbc</a:t>
            </a:r>
            <a:endParaRPr sz="1200">
              <a:solidFill>
                <a:srgbClr val="032F62"/>
              </a:solidFill>
              <a:latin typeface="Roboto Mono"/>
              <a:ea typeface="Roboto Mono"/>
              <a:cs typeface="Roboto Mono"/>
              <a:sym typeface="Roboto Mono"/>
            </a:endParaRPr>
          </a:p>
          <a:p>
            <a:pPr marL="0" lvl="0" indent="0" algn="l" rtl="0">
              <a:spcBef>
                <a:spcPts val="0"/>
              </a:spcBef>
              <a:spcAft>
                <a:spcPts val="0"/>
              </a:spcAft>
              <a:buNone/>
            </a:pPr>
            <a:endParaRPr sz="1300"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5f2bca2574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5f2bca2574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Teacher Notes:</a:t>
            </a:r>
            <a:endParaRPr sz="100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a:solidFill>
                  <a:schemeClr val="dk1"/>
                </a:solidFill>
              </a:rPr>
              <a:t>If your students are using chromebooks, make sure they are signed in under their own gmail accounts. Otherwise, they might have trouble installing the JSONView extension.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5f2bca2574_1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5f2bca2574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5f2bca2574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5f2bca2574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1379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5f2c6a666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5f2c6a666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Coders should read aloud the objective.</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421042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5f2c6a666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5f2c6a666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0" lvl="0" indent="0" algn="l" rtl="0">
              <a:spcBef>
                <a:spcPts val="0"/>
              </a:spcBef>
              <a:spcAft>
                <a:spcPts val="0"/>
              </a:spcAft>
              <a:buNone/>
            </a:pPr>
            <a:r>
              <a:rPr lang="en"/>
              <a:t>An API is basically a large object generated by a company that is sharing their code with you!</a:t>
            </a:r>
            <a:endParaRPr/>
          </a:p>
        </p:txBody>
      </p:sp>
    </p:spTree>
    <p:extLst>
      <p:ext uri="{BB962C8B-B14F-4D97-AF65-F5344CB8AC3E}">
        <p14:creationId xmlns:p14="http://schemas.microsoft.com/office/powerpoint/2010/main" val="535488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5f2c6a6660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5f2c6a666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0" lvl="0" indent="0" algn="l" rtl="0">
              <a:spcBef>
                <a:spcPts val="0"/>
              </a:spcBef>
              <a:spcAft>
                <a:spcPts val="0"/>
              </a:spcAft>
              <a:buNone/>
            </a:pPr>
            <a:r>
              <a:rPr lang="en"/>
              <a:t>An API is basically a large object generated by a company that is sharing their code with you!</a:t>
            </a:r>
            <a:endParaRPr/>
          </a:p>
        </p:txBody>
      </p:sp>
    </p:spTree>
    <p:extLst>
      <p:ext uri="{BB962C8B-B14F-4D97-AF65-F5344CB8AC3E}">
        <p14:creationId xmlns:p14="http://schemas.microsoft.com/office/powerpoint/2010/main" val="3175577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5f2c6a666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 name="Google Shape;1019;g5f2c6a666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0" lvl="0" indent="0" algn="l" rtl="0">
              <a:spcBef>
                <a:spcPts val="0"/>
              </a:spcBef>
              <a:spcAft>
                <a:spcPts val="0"/>
              </a:spcAft>
              <a:buNone/>
            </a:pPr>
            <a:r>
              <a:rPr lang="en"/>
              <a:t>An API is basically a large object generated by a company that is sharing their code with you!</a:t>
            </a:r>
            <a:endParaRPr/>
          </a:p>
        </p:txBody>
      </p:sp>
    </p:spTree>
    <p:extLst>
      <p:ext uri="{BB962C8B-B14F-4D97-AF65-F5344CB8AC3E}">
        <p14:creationId xmlns:p14="http://schemas.microsoft.com/office/powerpoint/2010/main" val="664597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5f2c6a666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5f2c6a666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0" lvl="0" indent="0" algn="l" rtl="0">
              <a:spcBef>
                <a:spcPts val="0"/>
              </a:spcBef>
              <a:spcAft>
                <a:spcPts val="0"/>
              </a:spcAft>
              <a:buNone/>
            </a:pPr>
            <a:r>
              <a:rPr lang="en"/>
              <a:t>An API is basically a large object generated by a company that is sharing their code with you!</a:t>
            </a:r>
            <a:endParaRPr/>
          </a:p>
        </p:txBody>
      </p:sp>
    </p:spTree>
    <p:extLst>
      <p:ext uri="{BB962C8B-B14F-4D97-AF65-F5344CB8AC3E}">
        <p14:creationId xmlns:p14="http://schemas.microsoft.com/office/powerpoint/2010/main" val="2629118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5f2c6a666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5f2c6a666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0" lvl="0" indent="0" algn="l" rtl="0">
              <a:spcBef>
                <a:spcPts val="0"/>
              </a:spcBef>
              <a:spcAft>
                <a:spcPts val="0"/>
              </a:spcAft>
              <a:buNone/>
            </a:pPr>
            <a:r>
              <a:rPr lang="en"/>
              <a:t>Show the documentation page but don't spend too long looking at this</a:t>
            </a:r>
            <a:endParaRPr/>
          </a:p>
        </p:txBody>
      </p:sp>
    </p:spTree>
    <p:extLst>
      <p:ext uri="{BB962C8B-B14F-4D97-AF65-F5344CB8AC3E}">
        <p14:creationId xmlns:p14="http://schemas.microsoft.com/office/powerpoint/2010/main" val="258455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5f2c6a6660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 name="Google Shape;1040;g5f2c6a666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0" lvl="0" indent="0" algn="l" rtl="0">
              <a:spcBef>
                <a:spcPts val="0"/>
              </a:spcBef>
              <a:spcAft>
                <a:spcPts val="0"/>
              </a:spcAft>
              <a:buNone/>
            </a:pPr>
            <a:r>
              <a:rPr lang="en"/>
              <a:t>An API is basically a large object generated by a company that is sharing their code with you!</a:t>
            </a:r>
            <a:endParaRPr/>
          </a:p>
        </p:txBody>
      </p:sp>
    </p:spTree>
    <p:extLst>
      <p:ext uri="{BB962C8B-B14F-4D97-AF65-F5344CB8AC3E}">
        <p14:creationId xmlns:p14="http://schemas.microsoft.com/office/powerpoint/2010/main" val="1170266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5f2c6a6660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7" name="Google Shape;1047;g5f2c6a666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0" lvl="0" indent="0" algn="l" rtl="0">
              <a:spcBef>
                <a:spcPts val="0"/>
              </a:spcBef>
              <a:spcAft>
                <a:spcPts val="0"/>
              </a:spcAft>
              <a:buNone/>
            </a:pPr>
            <a:r>
              <a:rPr lang="en"/>
              <a:t>An API is basically a large object generated by a company that is sharing their code with you!</a:t>
            </a:r>
            <a:endParaRPr/>
          </a:p>
        </p:txBody>
      </p:sp>
    </p:spTree>
    <p:extLst>
      <p:ext uri="{BB962C8B-B14F-4D97-AF65-F5344CB8AC3E}">
        <p14:creationId xmlns:p14="http://schemas.microsoft.com/office/powerpoint/2010/main" val="1477387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5f2c6a6660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5f2c6a666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Teacher Notes:</a:t>
            </a:r>
            <a:endParaRPr b="1">
              <a:solidFill>
                <a:schemeClr val="dk1"/>
              </a:solidFill>
            </a:endParaRPr>
          </a:p>
          <a:p>
            <a:pPr marL="0" lvl="0" indent="0" algn="l" rtl="0">
              <a:spcBef>
                <a:spcPts val="0"/>
              </a:spcBef>
              <a:spcAft>
                <a:spcPts val="0"/>
              </a:spcAft>
              <a:buNone/>
            </a:pPr>
            <a:r>
              <a:rPr lang="en"/>
              <a:t>To move things along faster we don't assign a button id in this example.</a:t>
            </a:r>
            <a:endParaRPr/>
          </a:p>
          <a:p>
            <a:pPr marL="0" lvl="0" indent="0" algn="l" rtl="0">
              <a:spcBef>
                <a:spcPts val="0"/>
              </a:spcBef>
              <a:spcAft>
                <a:spcPts val="0"/>
              </a:spcAft>
              <a:buNone/>
            </a:pPr>
            <a:r>
              <a:rPr lang="en"/>
              <a:t>Ask students, "What do you think we'll put inside the click handler?"</a:t>
            </a:r>
            <a:endParaRPr/>
          </a:p>
        </p:txBody>
      </p:sp>
    </p:spTree>
    <p:extLst>
      <p:ext uri="{BB962C8B-B14F-4D97-AF65-F5344CB8AC3E}">
        <p14:creationId xmlns:p14="http://schemas.microsoft.com/office/powerpoint/2010/main" val="4253457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5f2c6a6660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5f2c6a6660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Teacher Notes: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i="1">
                <a:solidFill>
                  <a:schemeClr val="dk1"/>
                </a:solidFill>
              </a:rPr>
              <a:t>What's the difference between "#message" and message?</a:t>
            </a:r>
            <a:r>
              <a:rPr lang="en">
                <a:solidFill>
                  <a:schemeClr val="dk1"/>
                </a:solidFill>
              </a:rPr>
              <a:t> Desired response: One is a div with the id of message and the other one is a variable named message.</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70523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5f2bca2574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6" name="Google Shape;1036;g5f2bca2574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Teacher Notes:</a:t>
            </a:r>
            <a:endParaRPr b="1">
              <a:solidFill>
                <a:schemeClr val="dk1"/>
              </a:solidFill>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a:solidFill>
                  <a:schemeClr val="dk1"/>
                </a:solidFill>
              </a:rPr>
              <a:t>If an application has an API, it means you can ask that application to perform certain tasks for you, like retrieving or storing some data. An API tells us </a:t>
            </a:r>
            <a:r>
              <a:rPr lang="en" i="1">
                <a:solidFill>
                  <a:schemeClr val="dk1"/>
                </a:solidFill>
              </a:rPr>
              <a:t>what </a:t>
            </a:r>
            <a:r>
              <a:rPr lang="en">
                <a:solidFill>
                  <a:schemeClr val="dk1"/>
                </a:solidFill>
              </a:rPr>
              <a:t>tasks we can ask another application to perform and </a:t>
            </a:r>
            <a:r>
              <a:rPr lang="en" i="1">
                <a:solidFill>
                  <a:schemeClr val="dk1"/>
                </a:solidFill>
              </a:rPr>
              <a:t>how </a:t>
            </a:r>
            <a:r>
              <a:rPr lang="en">
                <a:solidFill>
                  <a:schemeClr val="dk1"/>
                </a:solidFill>
              </a:rPr>
              <a:t>we can ask the other application to perform a that task.</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You can ask the other application for these things by making a </a:t>
            </a:r>
            <a:r>
              <a:rPr lang="en" b="1">
                <a:solidFill>
                  <a:schemeClr val="dk1"/>
                </a:solidFill>
              </a:rPr>
              <a:t>request </a:t>
            </a:r>
            <a:r>
              <a:rPr lang="en">
                <a:solidFill>
                  <a:schemeClr val="dk1"/>
                </a:solidFill>
              </a:rPr>
              <a:t>to its API. The request has information about the task you want the other application to perform.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After the other application is done fulfilling your </a:t>
            </a:r>
            <a:r>
              <a:rPr lang="en" b="1">
                <a:solidFill>
                  <a:schemeClr val="dk1"/>
                </a:solidFill>
              </a:rPr>
              <a:t>request</a:t>
            </a:r>
            <a:r>
              <a:rPr lang="en">
                <a:solidFill>
                  <a:schemeClr val="dk1"/>
                </a:solidFill>
              </a:rPr>
              <a:t>, the API will return the application's </a:t>
            </a:r>
            <a:r>
              <a:rPr lang="en" b="1">
                <a:solidFill>
                  <a:schemeClr val="dk1"/>
                </a:solidFill>
              </a:rPr>
              <a:t>response</a:t>
            </a:r>
            <a:r>
              <a:rPr lang="en">
                <a:solidFill>
                  <a:schemeClr val="dk1"/>
                </a:solidFill>
              </a:rPr>
              <a:t>, which contains data from the task you requested.</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5f2c6a6660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5f2c6a6660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3870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5f2c6a6660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5f2c6a6660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739598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5f2bd43f1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5f2bd43f1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Coders should read aloud the objective.</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976701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5f2bd43f1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5f2bd43f1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0" lvl="0" indent="0" algn="l" rtl="0">
              <a:spcBef>
                <a:spcPts val="0"/>
              </a:spcBef>
              <a:spcAft>
                <a:spcPts val="0"/>
              </a:spcAft>
              <a:buNone/>
            </a:pPr>
            <a:endParaRPr/>
          </a:p>
        </p:txBody>
      </p:sp>
    </p:spTree>
    <p:extLst>
      <p:ext uri="{BB962C8B-B14F-4D97-AF65-F5344CB8AC3E}">
        <p14:creationId xmlns:p14="http://schemas.microsoft.com/office/powerpoint/2010/main" val="3317768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5f2bd43f1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5f2bd43f1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0" lvl="0" indent="0" algn="l" rtl="0">
              <a:spcBef>
                <a:spcPts val="0"/>
              </a:spcBef>
              <a:spcAft>
                <a:spcPts val="0"/>
              </a:spcAft>
              <a:buNone/>
            </a:pPr>
            <a:endParaRPr/>
          </a:p>
        </p:txBody>
      </p:sp>
    </p:spTree>
    <p:extLst>
      <p:ext uri="{BB962C8B-B14F-4D97-AF65-F5344CB8AC3E}">
        <p14:creationId xmlns:p14="http://schemas.microsoft.com/office/powerpoint/2010/main" val="1715969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5f2bca2574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5f2bca2574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9440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5f2bca2574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5f2bca2574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is the hook activity. Please adjust to appeal to your class culture.</a:t>
            </a:r>
            <a:endParaRPr>
              <a:solidFill>
                <a:schemeClr val="dk1"/>
              </a:solidFill>
            </a:endParaRPr>
          </a:p>
        </p:txBody>
      </p:sp>
    </p:spTree>
    <p:extLst>
      <p:ext uri="{BB962C8B-B14F-4D97-AF65-F5344CB8AC3E}">
        <p14:creationId xmlns:p14="http://schemas.microsoft.com/office/powerpoint/2010/main" val="1063109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5f2bca2574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5f2bca2574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is the hook activity. Please adjust to appeal to your class culture.</a:t>
            </a:r>
            <a:endParaRPr>
              <a:solidFill>
                <a:schemeClr val="dk1"/>
              </a:solidFill>
            </a:endParaRPr>
          </a:p>
        </p:txBody>
      </p:sp>
    </p:spTree>
    <p:extLst>
      <p:ext uri="{BB962C8B-B14F-4D97-AF65-F5344CB8AC3E}">
        <p14:creationId xmlns:p14="http://schemas.microsoft.com/office/powerpoint/2010/main" val="3495658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5f2bca2574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5f2bca2574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is the hook activity. Please adjust to appeal to your class culture.</a:t>
            </a:r>
            <a:endParaRPr>
              <a:solidFill>
                <a:schemeClr val="dk1"/>
              </a:solidFill>
            </a:endParaRPr>
          </a:p>
        </p:txBody>
      </p:sp>
    </p:spTree>
    <p:extLst>
      <p:ext uri="{BB962C8B-B14F-4D97-AF65-F5344CB8AC3E}">
        <p14:creationId xmlns:p14="http://schemas.microsoft.com/office/powerpoint/2010/main" val="2976159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5f2bca2574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5f2bca2574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tLang="zh-CN" sz="1100" u="sng" dirty="0">
                <a:solidFill>
                  <a:srgbClr val="0080FF"/>
                </a:solidFill>
                <a:hlinkClick r:id="rId3"/>
              </a:rPr>
              <a:t>https://5c0aeda926902800135f6d07.mockapi.io/classes/1</a:t>
            </a:r>
            <a:endParaRPr lang="en" altLang="zh-CN" sz="1100" u="sng" dirty="0">
              <a:solidFill>
                <a:srgbClr val="0080FF"/>
              </a:solidFill>
            </a:endParaRPr>
          </a:p>
          <a:p>
            <a:pPr marL="0" lvl="0" indent="0" algn="l" rtl="0">
              <a:spcBef>
                <a:spcPts val="0"/>
              </a:spcBef>
              <a:spcAft>
                <a:spcPts val="0"/>
              </a:spcAft>
              <a:buNone/>
            </a:pPr>
            <a:endParaRPr lang="en" altLang="zh-CN" sz="1100" u="sng" dirty="0">
              <a:solidFill>
                <a:srgbClr val="0080FF"/>
              </a:solidFill>
            </a:endParaRPr>
          </a:p>
          <a:p>
            <a:pPr marL="0" lvl="0" indent="0">
              <a:buNone/>
            </a:pPr>
            <a:r>
              <a:rPr lang="en" altLang="zh-CN" sz="1100" u="sng" dirty="0">
                <a:solidFill>
                  <a:schemeClr val="hlink"/>
                </a:solidFill>
                <a:latin typeface="Consolas"/>
                <a:ea typeface="Consolas"/>
                <a:cs typeface="Consolas"/>
                <a:sym typeface="Consolas"/>
                <a:hlinkClick r:id="rId4"/>
              </a:rPr>
              <a:t>https://pokeapi.co/api/v2/pokemon/1</a:t>
            </a:r>
            <a:endParaRPr lang="en" altLang="zh-CN" sz="1100" u="sng" dirty="0">
              <a:solidFill>
                <a:schemeClr val="hlink"/>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lang="en"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Teacher Notes:</a:t>
            </a:r>
            <a:endParaRPr b="1"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Feel free to customize with your own </a:t>
            </a:r>
            <a:r>
              <a:rPr lang="en" b="1" dirty="0" err="1">
                <a:solidFill>
                  <a:schemeClr val="dk1"/>
                </a:solidFill>
              </a:rPr>
              <a:t>api</a:t>
            </a:r>
            <a:r>
              <a:rPr lang="en" b="1" dirty="0">
                <a:solidFill>
                  <a:schemeClr val="dk1"/>
                </a:solidFill>
              </a:rPr>
              <a:t>. Use </a:t>
            </a:r>
            <a:r>
              <a:rPr lang="en" b="1" u="sng" dirty="0">
                <a:solidFill>
                  <a:schemeClr val="hlink"/>
                </a:solidFill>
                <a:hlinkClick r:id="rId5"/>
              </a:rPr>
              <a:t>mockable.io</a:t>
            </a:r>
            <a:r>
              <a:rPr lang="en" b="1"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5f2bca2574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5f2bca2574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0" marR="152400" lvl="0" indent="0" algn="l" rtl="0">
              <a:spcBef>
                <a:spcPts val="0"/>
              </a:spcBef>
              <a:spcAft>
                <a:spcPts val="0"/>
              </a:spcAft>
              <a:buNone/>
            </a:pPr>
            <a:r>
              <a:rPr lang="en">
                <a:solidFill>
                  <a:schemeClr val="dk1"/>
                </a:solidFill>
              </a:rPr>
              <a:t>JSON is a common format for API responses. Does this look like something we've seen before in class?</a:t>
            </a:r>
            <a:endParaRPr>
              <a:solidFill>
                <a:schemeClr val="dk1"/>
              </a:solidFill>
            </a:endParaRPr>
          </a:p>
          <a:p>
            <a:pPr marL="0" marR="152400" lvl="0" indent="0" algn="l" rtl="0">
              <a:spcBef>
                <a:spcPts val="0"/>
              </a:spcBef>
              <a:spcAft>
                <a:spcPts val="0"/>
              </a:spcAft>
              <a:buNone/>
            </a:pPr>
            <a:endParaRPr>
              <a:solidFill>
                <a:schemeClr val="dk1"/>
              </a:solidFill>
            </a:endParaRPr>
          </a:p>
          <a:p>
            <a:pPr marL="0" marR="152400" lvl="0" indent="0" algn="l" rtl="0">
              <a:spcBef>
                <a:spcPts val="0"/>
              </a:spcBef>
              <a:spcAft>
                <a:spcPts val="0"/>
              </a:spcAft>
              <a:buNone/>
            </a:pPr>
            <a:r>
              <a:rPr lang="en">
                <a:solidFill>
                  <a:schemeClr val="dk1"/>
                </a:solidFill>
              </a:rPr>
              <a:t>JSON stands for JavaScript Object Notation. In fact, when we write JavaScript code, we can think of API responses as JavaScript objects! </a:t>
            </a:r>
            <a:endParaRPr>
              <a:solidFill>
                <a:schemeClr val="dk1"/>
              </a:solidFill>
            </a:endParaRPr>
          </a:p>
          <a:p>
            <a:pPr marL="152400" marR="152400" lvl="0" indent="0" algn="l" rtl="0">
              <a:spcBef>
                <a:spcPts val="0"/>
              </a:spcBef>
              <a:spcAft>
                <a:spcPts val="0"/>
              </a:spcAft>
              <a:buNone/>
            </a:pPr>
            <a:endParaRPr sz="1200">
              <a:solidFill>
                <a:srgbClr val="032F62"/>
              </a:solidFill>
              <a:latin typeface="Roboto Mono"/>
              <a:ea typeface="Roboto Mono"/>
              <a:cs typeface="Roboto Mono"/>
              <a:sym typeface="Roboto Mono"/>
            </a:endParaRPr>
          </a:p>
          <a:p>
            <a:pPr marL="152400" marR="152400" lvl="0" indent="0" algn="l" rtl="0">
              <a:spcBef>
                <a:spcPts val="0"/>
              </a:spcBef>
              <a:spcAft>
                <a:spcPts val="0"/>
              </a:spcAft>
              <a:buNone/>
            </a:pPr>
            <a:endParaRPr sz="1200">
              <a:solidFill>
                <a:srgbClr val="032F62"/>
              </a:solidFill>
              <a:latin typeface="Roboto Mono"/>
              <a:ea typeface="Roboto Mono"/>
              <a:cs typeface="Roboto Mono"/>
              <a:sym typeface="Roboto Mono"/>
            </a:endParaRPr>
          </a:p>
          <a:p>
            <a:pPr marL="152400" marR="152400" lvl="0" indent="0" algn="l" rtl="0">
              <a:spcBef>
                <a:spcPts val="0"/>
              </a:spcBef>
              <a:spcAft>
                <a:spcPts val="0"/>
              </a:spcAft>
              <a:buClr>
                <a:schemeClr val="dk1"/>
              </a:buClr>
              <a:buSzPts val="1100"/>
              <a:buFont typeface="Arial"/>
              <a:buNone/>
            </a:pPr>
            <a:endParaRPr sz="1200">
              <a:solidFill>
                <a:srgbClr val="032F62"/>
              </a:solidFill>
              <a:latin typeface="Roboto Mono"/>
              <a:ea typeface="Roboto Mono"/>
              <a:cs typeface="Roboto Mono"/>
              <a:sym typeface="Roboto Mon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5f2bca2574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5f2bca2574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944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5f2bca2574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5f2bca2574_1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0" lvl="0" indent="0" algn="l" rtl="0">
              <a:spcBef>
                <a:spcPts val="0"/>
              </a:spcBef>
              <a:spcAft>
                <a:spcPts val="0"/>
              </a:spcAft>
              <a:buNone/>
            </a:pPr>
            <a:endParaRPr/>
          </a:p>
          <a:p>
            <a:pPr marL="0" lvl="0" indent="0" algn="l" rtl="0">
              <a:spcBef>
                <a:spcPts val="0"/>
              </a:spcBef>
              <a:spcAft>
                <a:spcPts val="0"/>
              </a:spcAft>
              <a:buNone/>
            </a:pPr>
            <a:r>
              <a:rPr lang="en"/>
              <a:t>There's a lot of different ways that we can have one application can talk to another application but we'll be using a method called fetch(). </a:t>
            </a:r>
            <a:endParaRPr/>
          </a:p>
          <a:p>
            <a:pPr marL="0" lvl="0" indent="0" algn="l" rtl="0">
              <a:spcBef>
                <a:spcPts val="0"/>
              </a:spcBef>
              <a:spcAft>
                <a:spcPts val="0"/>
              </a:spcAft>
              <a:buNone/>
            </a:pPr>
            <a:r>
              <a:rPr lang="en"/>
              <a:t>The apps we've written thus far only make requests when the page loads; they ask for things like JavaScript and CSS files. With fetch(), our app can keep making requests for things even after the app page is done loading!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5f2bca2574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5f2bca2574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0" lvl="0" indent="0" algn="l" rtl="0">
              <a:spcBef>
                <a:spcPts val="0"/>
              </a:spcBef>
              <a:spcAft>
                <a:spcPts val="0"/>
              </a:spcAft>
              <a:buNone/>
            </a:pP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5f2bca2574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5f2bca2574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0.png"/><Relationship Id="rId21" Type="http://schemas.openxmlformats.org/officeDocument/2006/relationships/image" Target="../media/image29.png"/><Relationship Id="rId7" Type="http://schemas.openxmlformats.org/officeDocument/2006/relationships/image" Target="../media/image12.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9.png"/><Relationship Id="rId16" Type="http://schemas.openxmlformats.org/officeDocument/2006/relationships/image" Target="../media/image25.png"/><Relationship Id="rId20"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5.png"/><Relationship Id="rId24" Type="http://schemas.openxmlformats.org/officeDocument/2006/relationships/image" Target="../media/image16.png"/><Relationship Id="rId5" Type="http://schemas.openxmlformats.org/officeDocument/2006/relationships/image" Target="../media/image19.png"/><Relationship Id="rId15" Type="http://schemas.openxmlformats.org/officeDocument/2006/relationships/image" Target="../media/image24.png"/><Relationship Id="rId23"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17.png"/><Relationship Id="rId4" Type="http://schemas.openxmlformats.org/officeDocument/2006/relationships/image" Target="../media/image18.png"/><Relationship Id="rId9" Type="http://schemas.openxmlformats.org/officeDocument/2006/relationships/image" Target="../media/image3.png"/><Relationship Id="rId14" Type="http://schemas.openxmlformats.org/officeDocument/2006/relationships/image" Target="../media/image23.png"/><Relationship Id="rId22" Type="http://schemas.openxmlformats.org/officeDocument/2006/relationships/image" Target="../media/image30.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0.png"/><Relationship Id="rId21" Type="http://schemas.openxmlformats.org/officeDocument/2006/relationships/image" Target="../media/image29.png"/><Relationship Id="rId7" Type="http://schemas.openxmlformats.org/officeDocument/2006/relationships/image" Target="../media/image12.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9.png"/><Relationship Id="rId16" Type="http://schemas.openxmlformats.org/officeDocument/2006/relationships/image" Target="../media/image25.png"/><Relationship Id="rId20" Type="http://schemas.openxmlformats.org/officeDocument/2006/relationships/image" Target="../media/image28.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15.png"/><Relationship Id="rId24" Type="http://schemas.openxmlformats.org/officeDocument/2006/relationships/image" Target="../media/image16.png"/><Relationship Id="rId5" Type="http://schemas.openxmlformats.org/officeDocument/2006/relationships/image" Target="../media/image19.png"/><Relationship Id="rId15" Type="http://schemas.openxmlformats.org/officeDocument/2006/relationships/image" Target="../media/image24.png"/><Relationship Id="rId23"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17.png"/><Relationship Id="rId4" Type="http://schemas.openxmlformats.org/officeDocument/2006/relationships/image" Target="../media/image18.png"/><Relationship Id="rId9" Type="http://schemas.openxmlformats.org/officeDocument/2006/relationships/image" Target="../media/image3.png"/><Relationship Id="rId14" Type="http://schemas.openxmlformats.org/officeDocument/2006/relationships/image" Target="../media/image23.png"/><Relationship Id="rId22" Type="http://schemas.openxmlformats.org/officeDocument/2006/relationships/image" Target="../media/image30.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583342"/>
            <a:ext cx="7772400" cy="1159856"/>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1" name="Google Shape;11;p2"/>
          <p:cNvSpPr txBox="1">
            <a:spLocks noGrp="1"/>
          </p:cNvSpPr>
          <p:nvPr>
            <p:ph type="subTitle" idx="1"/>
          </p:nvPr>
        </p:nvSpPr>
        <p:spPr>
          <a:xfrm>
            <a:off x="685800" y="2840054"/>
            <a:ext cx="7772400" cy="784738"/>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a:endParaRPr/>
          </a:p>
        </p:txBody>
      </p:sp>
      <p:sp>
        <p:nvSpPr>
          <p:cNvPr id="12" name="Google Shape;12;p2"/>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udents Misconceptions">
  <p:cSld name="CUSTOM_1_1_1">
    <p:bg>
      <p:bgPr>
        <a:solidFill>
          <a:srgbClr val="F3F3F3"/>
        </a:solidFill>
        <a:effectLst/>
      </p:bgPr>
    </p:bg>
    <p:spTree>
      <p:nvGrpSpPr>
        <p:cNvPr id="1" name="Shape 61"/>
        <p:cNvGrpSpPr/>
        <p:nvPr/>
      </p:nvGrpSpPr>
      <p:grpSpPr>
        <a:xfrm>
          <a:off x="0" y="0"/>
          <a:ext cx="0" cy="0"/>
          <a:chOff x="0" y="0"/>
          <a:chExt cx="0" cy="0"/>
        </a:xfrm>
      </p:grpSpPr>
      <p:sp>
        <p:nvSpPr>
          <p:cNvPr id="62" name="Google Shape;62;p13"/>
          <p:cNvSpPr txBox="1"/>
          <p:nvPr/>
        </p:nvSpPr>
        <p:spPr>
          <a:xfrm>
            <a:off x="539496" y="457200"/>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Potential Student Misconceptions</a:t>
            </a:r>
            <a:endParaRPr sz="3000" b="1">
              <a:latin typeface="Helvetica Neue"/>
              <a:ea typeface="Helvetica Neue"/>
              <a:cs typeface="Helvetica Neue"/>
              <a:sym typeface="Helvetica Neue"/>
            </a:endParaRPr>
          </a:p>
        </p:txBody>
      </p:sp>
      <p:sp>
        <p:nvSpPr>
          <p:cNvPr id="63" name="Google Shape;63;p13"/>
          <p:cNvSpPr txBox="1">
            <a:spLocks noGrp="1"/>
          </p:cNvSpPr>
          <p:nvPr>
            <p:ph type="subTitle" idx="1"/>
          </p:nvPr>
        </p:nvSpPr>
        <p:spPr>
          <a:xfrm>
            <a:off x="539500" y="1340725"/>
            <a:ext cx="8071500" cy="32910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64" name="Google Shape;64;p13"/>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65" name="Google Shape;65;p13"/>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66" name="Google Shape;66;p13"/>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145">
          <p15:clr>
            <a:srgbClr val="9AA0A6"/>
          </p15:clr>
        </p15:guide>
        <p15:guide id="2" pos="336">
          <p15:clr>
            <a:srgbClr val="9AA0A6"/>
          </p15:clr>
        </p15:guide>
        <p15:guide id="3" pos="5615">
          <p15:clr>
            <a:srgbClr val="9AA0A6"/>
          </p15:clr>
        </p15:guide>
        <p15:guide id="4" pos="5424">
          <p15:clr>
            <a:srgbClr val="9AA0A6"/>
          </p15:clr>
        </p15:guide>
        <p15:guide id="5" pos="2880">
          <p15:clr>
            <a:srgbClr val="9AA0A6"/>
          </p15:clr>
        </p15:guide>
        <p15:guide id="6" orient="horz" pos="651">
          <p15:clr>
            <a:srgbClr val="9AA0A6"/>
          </p15:clr>
        </p15:guide>
        <p15:guide id="7" orient="horz" pos="845">
          <p15:clr>
            <a:srgbClr val="9AA0A6"/>
          </p15:clr>
        </p15:guide>
        <p15:guide id="8" orient="horz" pos="3168">
          <p15:clr>
            <a:srgbClr val="9AA0A6"/>
          </p15:clr>
        </p15:guide>
        <p15:guide id="9" orient="horz" pos="2918">
          <p15:clr>
            <a:srgbClr val="9AA0A6"/>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reak">
  <p:cSld name="CUSTOM_1_1_1_1">
    <p:bg>
      <p:bgPr>
        <a:solidFill>
          <a:srgbClr val="FFAA7B"/>
        </a:solidFill>
        <a:effectLst/>
      </p:bgPr>
    </p:bg>
    <p:spTree>
      <p:nvGrpSpPr>
        <p:cNvPr id="1" name="Shape 67"/>
        <p:cNvGrpSpPr/>
        <p:nvPr/>
      </p:nvGrpSpPr>
      <p:grpSpPr>
        <a:xfrm>
          <a:off x="0" y="0"/>
          <a:ext cx="0" cy="0"/>
          <a:chOff x="0" y="0"/>
          <a:chExt cx="0" cy="0"/>
        </a:xfrm>
      </p:grpSpPr>
      <p:pic>
        <p:nvPicPr>
          <p:cNvPr id="68" name="Google Shape;68;p14"/>
          <p:cNvPicPr preferRelativeResize="0"/>
          <p:nvPr/>
        </p:nvPicPr>
        <p:blipFill rotWithShape="1">
          <a:blip r:embed="rId2">
            <a:alphaModFix/>
          </a:blip>
          <a:srcRect l="11111"/>
          <a:stretch/>
        </p:blipFill>
        <p:spPr>
          <a:xfrm>
            <a:off x="0" y="0"/>
            <a:ext cx="9144000" cy="5143500"/>
          </a:xfrm>
          <a:prstGeom prst="rect">
            <a:avLst/>
          </a:prstGeom>
          <a:noFill/>
          <a:ln>
            <a:noFill/>
          </a:ln>
        </p:spPr>
      </p:pic>
      <p:sp>
        <p:nvSpPr>
          <p:cNvPr id="69" name="Google Shape;69;p14"/>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Break</a:t>
            </a:r>
            <a:endParaRPr sz="4800" b="1">
              <a:solidFill>
                <a:srgbClr val="FFFFFF"/>
              </a:solidFill>
              <a:latin typeface="Helvetica Neue"/>
              <a:ea typeface="Helvetica Neue"/>
              <a:cs typeface="Helvetica Neue"/>
              <a:sym typeface="Helvetica Neue"/>
            </a:endParaRPr>
          </a:p>
        </p:txBody>
      </p:sp>
      <p:pic>
        <p:nvPicPr>
          <p:cNvPr id="70" name="Google Shape;70;p14"/>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71" name="Google Shape;71;p14"/>
          <p:cNvSpPr txBox="1">
            <a:spLocks noGrp="1"/>
          </p:cNvSpPr>
          <p:nvPr>
            <p:ph type="title"/>
          </p:nvPr>
        </p:nvSpPr>
        <p:spPr>
          <a:xfrm>
            <a:off x="2924075" y="3148000"/>
            <a:ext cx="3398100" cy="441300"/>
          </a:xfrm>
          <a:prstGeom prst="rect">
            <a:avLst/>
          </a:prstGeom>
          <a:effectLst>
            <a:outerShdw blurRad="57150" dist="19050" dir="1980000" algn="bl" rotWithShape="0">
              <a:srgbClr val="000000">
                <a:alpha val="68000"/>
              </a:srgbClr>
            </a:outerShdw>
          </a:effectLst>
        </p:spPr>
        <p:txBody>
          <a:bodyPr spcFirstLastPara="1" wrap="square" lIns="91425" tIns="91425" rIns="91425" bIns="91425" anchor="t" anchorCtr="0">
            <a:noAutofit/>
          </a:bodyPr>
          <a:lstStyle>
            <a:lvl1pPr lvl="0" algn="ctr" rtl="0">
              <a:spcBef>
                <a:spcPts val="0"/>
              </a:spcBef>
              <a:spcAft>
                <a:spcPts val="0"/>
              </a:spcAft>
              <a:buNone/>
              <a:defRPr sz="1800" b="1">
                <a:solidFill>
                  <a:srgbClr val="FFFFFF"/>
                </a:solidFill>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Unit Title">
  <p:cSld name="CUSTOM_1_1_1_1_2">
    <p:bg>
      <p:bgPr>
        <a:noFill/>
        <a:effectLst/>
      </p:bgPr>
    </p:bg>
    <p:spTree>
      <p:nvGrpSpPr>
        <p:cNvPr id="1" name="Shape 72"/>
        <p:cNvGrpSpPr/>
        <p:nvPr/>
      </p:nvGrpSpPr>
      <p:grpSpPr>
        <a:xfrm>
          <a:off x="0" y="0"/>
          <a:ext cx="0" cy="0"/>
          <a:chOff x="0" y="0"/>
          <a:chExt cx="0" cy="0"/>
        </a:xfrm>
      </p:grpSpPr>
      <p:pic>
        <p:nvPicPr>
          <p:cNvPr id="73" name="Google Shape;73;p15"/>
          <p:cNvPicPr preferRelativeResize="0"/>
          <p:nvPr/>
        </p:nvPicPr>
        <p:blipFill rotWithShape="1">
          <a:blip r:embed="rId2">
            <a:alphaModFix/>
          </a:blip>
          <a:srcRect r="11660"/>
          <a:stretch/>
        </p:blipFill>
        <p:spPr>
          <a:xfrm>
            <a:off x="0" y="-16000"/>
            <a:ext cx="9144000" cy="5175499"/>
          </a:xfrm>
          <a:prstGeom prst="rect">
            <a:avLst/>
          </a:prstGeom>
          <a:noFill/>
          <a:ln>
            <a:noFill/>
          </a:ln>
        </p:spPr>
      </p:pic>
      <p:sp>
        <p:nvSpPr>
          <p:cNvPr id="74" name="Google Shape;74;p15"/>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800" b="1">
              <a:solidFill>
                <a:srgbClr val="FFFFFF"/>
              </a:solidFill>
              <a:latin typeface="Helvetica Neue"/>
              <a:ea typeface="Helvetica Neue"/>
              <a:cs typeface="Helvetica Neue"/>
              <a:sym typeface="Helvetica Neue"/>
            </a:endParaRPr>
          </a:p>
        </p:txBody>
      </p:sp>
      <p:pic>
        <p:nvPicPr>
          <p:cNvPr id="75" name="Google Shape;75;p15"/>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76" name="Google Shape;76;p15"/>
          <p:cNvSpPr txBox="1">
            <a:spLocks noGrp="1"/>
          </p:cNvSpPr>
          <p:nvPr>
            <p:ph type="title"/>
          </p:nvPr>
        </p:nvSpPr>
        <p:spPr>
          <a:xfrm>
            <a:off x="1626300" y="2341775"/>
            <a:ext cx="5891400" cy="396000"/>
          </a:xfrm>
          <a:prstGeom prst="rect">
            <a:avLst/>
          </a:prstGeom>
          <a:noFill/>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None/>
              <a:defRPr b="1">
                <a:solidFill>
                  <a:srgbClr val="FFFFFF"/>
                </a:solidFill>
              </a:defRPr>
            </a:lvl1pPr>
            <a:lvl2pPr lvl="1" algn="ctr" rtl="0">
              <a:spcBef>
                <a:spcPts val="0"/>
              </a:spcBef>
              <a:spcAft>
                <a:spcPts val="0"/>
              </a:spcAft>
              <a:buNone/>
              <a:defRPr b="1">
                <a:solidFill>
                  <a:srgbClr val="FFFFFF"/>
                </a:solidFill>
              </a:defRPr>
            </a:lvl2pPr>
            <a:lvl3pPr lvl="2" algn="ctr" rtl="0">
              <a:spcBef>
                <a:spcPts val="0"/>
              </a:spcBef>
              <a:spcAft>
                <a:spcPts val="0"/>
              </a:spcAft>
              <a:buNone/>
              <a:defRPr b="1">
                <a:solidFill>
                  <a:srgbClr val="FFFFFF"/>
                </a:solidFill>
              </a:defRPr>
            </a:lvl3pPr>
            <a:lvl4pPr lvl="3" algn="ctr" rtl="0">
              <a:spcBef>
                <a:spcPts val="0"/>
              </a:spcBef>
              <a:spcAft>
                <a:spcPts val="0"/>
              </a:spcAft>
              <a:buNone/>
              <a:defRPr b="1">
                <a:solidFill>
                  <a:srgbClr val="FFFFFF"/>
                </a:solidFill>
              </a:defRPr>
            </a:lvl4pPr>
            <a:lvl5pPr lvl="4" algn="ctr" rtl="0">
              <a:spcBef>
                <a:spcPts val="0"/>
              </a:spcBef>
              <a:spcAft>
                <a:spcPts val="0"/>
              </a:spcAft>
              <a:buNone/>
              <a:defRPr b="1">
                <a:solidFill>
                  <a:srgbClr val="FFFFFF"/>
                </a:solidFill>
              </a:defRPr>
            </a:lvl5pPr>
            <a:lvl6pPr lvl="5" algn="ctr" rtl="0">
              <a:spcBef>
                <a:spcPts val="0"/>
              </a:spcBef>
              <a:spcAft>
                <a:spcPts val="0"/>
              </a:spcAft>
              <a:buNone/>
              <a:defRPr b="1">
                <a:solidFill>
                  <a:srgbClr val="FFFFFF"/>
                </a:solidFill>
              </a:defRPr>
            </a:lvl6pPr>
            <a:lvl7pPr lvl="6" algn="ctr" rtl="0">
              <a:spcBef>
                <a:spcPts val="0"/>
              </a:spcBef>
              <a:spcAft>
                <a:spcPts val="0"/>
              </a:spcAft>
              <a:buNone/>
              <a:defRPr b="1">
                <a:solidFill>
                  <a:srgbClr val="FFFFFF"/>
                </a:solidFill>
              </a:defRPr>
            </a:lvl7pPr>
            <a:lvl8pPr lvl="7" algn="ctr" rtl="0">
              <a:spcBef>
                <a:spcPts val="0"/>
              </a:spcBef>
              <a:spcAft>
                <a:spcPts val="0"/>
              </a:spcAft>
              <a:buNone/>
              <a:defRPr b="1">
                <a:solidFill>
                  <a:srgbClr val="FFFFFF"/>
                </a:solidFill>
              </a:defRPr>
            </a:lvl8pPr>
            <a:lvl9pPr lvl="8" algn="ctr" rtl="0">
              <a:spcBef>
                <a:spcPts val="0"/>
              </a:spcBef>
              <a:spcAft>
                <a:spcPts val="0"/>
              </a:spcAft>
              <a:buNone/>
              <a:defRPr b="1">
                <a:solidFill>
                  <a:srgbClr val="FFFFFF"/>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roject Time">
  <p:cSld name="CUSTOM_1_1_1_1_1">
    <p:bg>
      <p:bgPr>
        <a:solidFill>
          <a:srgbClr val="FFAA7B"/>
        </a:solidFill>
        <a:effectLst/>
      </p:bgPr>
    </p:bg>
    <p:spTree>
      <p:nvGrpSpPr>
        <p:cNvPr id="1" name="Shape 77"/>
        <p:cNvGrpSpPr/>
        <p:nvPr/>
      </p:nvGrpSpPr>
      <p:grpSpPr>
        <a:xfrm>
          <a:off x="0" y="0"/>
          <a:ext cx="0" cy="0"/>
          <a:chOff x="0" y="0"/>
          <a:chExt cx="0" cy="0"/>
        </a:xfrm>
      </p:grpSpPr>
      <p:pic>
        <p:nvPicPr>
          <p:cNvPr id="78" name="Google Shape;78;p16"/>
          <p:cNvPicPr preferRelativeResize="0"/>
          <p:nvPr/>
        </p:nvPicPr>
        <p:blipFill rotWithShape="1">
          <a:blip r:embed="rId2">
            <a:alphaModFix/>
          </a:blip>
          <a:srcRect b="15626"/>
          <a:stretch/>
        </p:blipFill>
        <p:spPr>
          <a:xfrm>
            <a:off x="0" y="0"/>
            <a:ext cx="9144000" cy="5143500"/>
          </a:xfrm>
          <a:prstGeom prst="rect">
            <a:avLst/>
          </a:prstGeom>
          <a:noFill/>
          <a:ln>
            <a:noFill/>
          </a:ln>
        </p:spPr>
      </p:pic>
      <p:sp>
        <p:nvSpPr>
          <p:cNvPr id="79" name="Google Shape;79;p16"/>
          <p:cNvSpPr txBox="1"/>
          <p:nvPr/>
        </p:nvSpPr>
        <p:spPr>
          <a:xfrm>
            <a:off x="2577900" y="2143050"/>
            <a:ext cx="3988200" cy="857400"/>
          </a:xfrm>
          <a:prstGeom prst="rect">
            <a:avLst/>
          </a:prstGeom>
          <a:noFill/>
          <a:ln>
            <a:noFill/>
          </a:ln>
          <a:effectLst>
            <a:outerShdw blurRad="142875" dist="47625" dir="4200000" algn="bl" rotWithShape="0">
              <a:srgbClr val="000000">
                <a:alpha val="8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Project Time</a:t>
            </a:r>
            <a:endParaRPr sz="4800" b="1">
              <a:solidFill>
                <a:srgbClr val="FFFFFF"/>
              </a:solidFill>
              <a:latin typeface="Helvetica Neue"/>
              <a:ea typeface="Helvetica Neue"/>
              <a:cs typeface="Helvetica Neue"/>
              <a:sym typeface="Helvetica Neue"/>
            </a:endParaRPr>
          </a:p>
        </p:txBody>
      </p:sp>
      <p:pic>
        <p:nvPicPr>
          <p:cNvPr id="80" name="Google Shape;80;p16"/>
          <p:cNvPicPr preferRelativeResize="0"/>
          <p:nvPr/>
        </p:nvPicPr>
        <p:blipFill>
          <a:blip r:embed="rId3">
            <a:alphaModFix/>
          </a:blip>
          <a:stretch>
            <a:fillRect/>
          </a:stretch>
        </p:blipFill>
        <p:spPr>
          <a:xfrm>
            <a:off x="230500" y="4631550"/>
            <a:ext cx="604885" cy="3936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oject Planning">
  <p:cSld name="TITLE_3">
    <p:spTree>
      <p:nvGrpSpPr>
        <p:cNvPr id="1" name="Shape 90"/>
        <p:cNvGrpSpPr/>
        <p:nvPr/>
      </p:nvGrpSpPr>
      <p:grpSpPr>
        <a:xfrm>
          <a:off x="0" y="0"/>
          <a:ext cx="0" cy="0"/>
          <a:chOff x="0" y="0"/>
          <a:chExt cx="0" cy="0"/>
        </a:xfrm>
      </p:grpSpPr>
      <p:sp>
        <p:nvSpPr>
          <p:cNvPr id="91" name="Google Shape;91;p18"/>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18"/>
          <p:cNvGrpSpPr/>
          <p:nvPr/>
        </p:nvGrpSpPr>
        <p:grpSpPr>
          <a:xfrm>
            <a:off x="850392" y="356623"/>
            <a:ext cx="1042412" cy="1042412"/>
            <a:chOff x="1005840" y="320040"/>
            <a:chExt cx="1234500" cy="1234500"/>
          </a:xfrm>
        </p:grpSpPr>
        <p:sp>
          <p:nvSpPr>
            <p:cNvPr id="93" name="Google Shape;93;p18"/>
            <p:cNvSpPr/>
            <p:nvPr/>
          </p:nvSpPr>
          <p:spPr>
            <a:xfrm>
              <a:off x="1005840" y="320040"/>
              <a:ext cx="1234500" cy="12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8"/>
            <p:cNvPicPr preferRelativeResize="0"/>
            <p:nvPr/>
          </p:nvPicPr>
          <p:blipFill>
            <a:blip r:embed="rId2">
              <a:alphaModFix/>
            </a:blip>
            <a:stretch>
              <a:fillRect/>
            </a:stretch>
          </p:blipFill>
          <p:spPr>
            <a:xfrm>
              <a:off x="1246926" y="561111"/>
              <a:ext cx="752350" cy="752352"/>
            </a:xfrm>
            <a:prstGeom prst="rect">
              <a:avLst/>
            </a:prstGeom>
            <a:noFill/>
            <a:ln>
              <a:noFill/>
            </a:ln>
          </p:spPr>
        </p:pic>
      </p:grpSp>
      <p:sp>
        <p:nvSpPr>
          <p:cNvPr id="95" name="Google Shape;95;p18"/>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Planning</a:t>
            </a:r>
            <a:endParaRPr sz="1600" b="1">
              <a:latin typeface="Helvetica Neue"/>
              <a:ea typeface="Helvetica Neue"/>
              <a:cs typeface="Helvetica Neue"/>
              <a:sym typeface="Helvetica Neue"/>
            </a:endParaRPr>
          </a:p>
        </p:txBody>
      </p:sp>
      <p:sp>
        <p:nvSpPr>
          <p:cNvPr id="96" name="Google Shape;96;p18"/>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97" name="Google Shape;97;p18"/>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98" name="Google Shape;98;p18"/>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uided Notes">
  <p:cSld name="TITLE_2">
    <p:spTree>
      <p:nvGrpSpPr>
        <p:cNvPr id="1" name="Shape 100"/>
        <p:cNvGrpSpPr/>
        <p:nvPr/>
      </p:nvGrpSpPr>
      <p:grpSpPr>
        <a:xfrm>
          <a:off x="0" y="0"/>
          <a:ext cx="0" cy="0"/>
          <a:chOff x="0" y="0"/>
          <a:chExt cx="0" cy="0"/>
        </a:xfrm>
      </p:grpSpPr>
      <p:sp>
        <p:nvSpPr>
          <p:cNvPr id="101" name="Google Shape;101;p19"/>
          <p:cNvSpPr/>
          <p:nvPr/>
        </p:nvSpPr>
        <p:spPr>
          <a:xfrm>
            <a:off x="0" y="-7950"/>
            <a:ext cx="2739600" cy="5159400"/>
          </a:xfrm>
          <a:prstGeom prst="rect">
            <a:avLst/>
          </a:prstGeom>
          <a:solidFill>
            <a:srgbClr val="0080FF"/>
          </a:solidFill>
          <a:ln w="952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9"/>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Guided Notes</a:t>
            </a:r>
            <a:endParaRPr sz="1600" b="1">
              <a:latin typeface="Helvetica Neue"/>
              <a:ea typeface="Helvetica Neue"/>
              <a:cs typeface="Helvetica Neue"/>
              <a:sym typeface="Helvetica Neue"/>
            </a:endParaRPr>
          </a:p>
        </p:txBody>
      </p:sp>
      <p:grpSp>
        <p:nvGrpSpPr>
          <p:cNvPr id="103" name="Google Shape;103;p19"/>
          <p:cNvGrpSpPr/>
          <p:nvPr/>
        </p:nvGrpSpPr>
        <p:grpSpPr>
          <a:xfrm>
            <a:off x="850392" y="365760"/>
            <a:ext cx="1042426" cy="1042426"/>
            <a:chOff x="1001700" y="320150"/>
            <a:chExt cx="1211700" cy="1211700"/>
          </a:xfrm>
        </p:grpSpPr>
        <p:sp>
          <p:nvSpPr>
            <p:cNvPr id="104" name="Google Shape;104;p19"/>
            <p:cNvSpPr/>
            <p:nvPr/>
          </p:nvSpPr>
          <p:spPr>
            <a:xfrm>
              <a:off x="1001700" y="320150"/>
              <a:ext cx="1211700" cy="1211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19"/>
            <p:cNvPicPr preferRelativeResize="0"/>
            <p:nvPr/>
          </p:nvPicPr>
          <p:blipFill>
            <a:blip r:embed="rId2">
              <a:alphaModFix/>
            </a:blip>
            <a:stretch>
              <a:fillRect/>
            </a:stretch>
          </p:blipFill>
          <p:spPr>
            <a:xfrm>
              <a:off x="1267155" y="585599"/>
              <a:ext cx="680740" cy="680742"/>
            </a:xfrm>
            <a:prstGeom prst="rect">
              <a:avLst/>
            </a:prstGeom>
            <a:noFill/>
            <a:ln>
              <a:noFill/>
            </a:ln>
          </p:spPr>
        </p:pic>
      </p:grpSp>
      <p:sp>
        <p:nvSpPr>
          <p:cNvPr id="106" name="Google Shape;106;p19"/>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07" name="Google Shape;107;p19"/>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08" name="Google Shape;108;p19"/>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FA7B17"/>
          </p15:clr>
        </p15:guide>
        <p15:guide id="2" pos="80">
          <p15:clr>
            <a:srgbClr val="FA7B17"/>
          </p15:clr>
        </p15:guide>
        <p15:guide id="3" pos="5616">
          <p15:clr>
            <a:srgbClr val="FA7B17"/>
          </p15:clr>
        </p15:guide>
        <p15:guide id="4" pos="1648">
          <p15:clr>
            <a:srgbClr val="FA7B17"/>
          </p15:clr>
        </p15:guide>
        <p15:guide id="5" pos="864">
          <p15:clr>
            <a:srgbClr val="FA7B17"/>
          </p15:clr>
        </p15:guide>
        <p15:guide id="6" pos="1860">
          <p15:clr>
            <a:srgbClr val="FA7B17"/>
          </p15:clr>
        </p15:guide>
        <p15:guide id="7" pos="3732">
          <p15:clr>
            <a:srgbClr val="FA7B17"/>
          </p15:clr>
        </p15:guide>
        <p15:guide id="8" pos="2056">
          <p15:clr>
            <a:srgbClr val="FA7B17"/>
          </p15:clr>
        </p15:guide>
        <p15:guide id="9" orient="horz" pos="3165">
          <p15:clr>
            <a:srgbClr val="FA7B17"/>
          </p15:clr>
        </p15:guide>
        <p15:guide id="10" orient="horz" pos="969">
          <p15:clr>
            <a:srgbClr val="FA7B17"/>
          </p15:clr>
        </p15:guide>
        <p15:guide id="11" orient="horz" pos="553">
          <p15:clr>
            <a:srgbClr val="FA7B17"/>
          </p15:clr>
        </p15:guide>
        <p15:guide id="12" orient="horz" pos="887">
          <p15:clr>
            <a:srgbClr val="FA7B17"/>
          </p15:clr>
        </p15:guide>
        <p15:guide id="13" orient="horz" pos="2917">
          <p15:clr>
            <a:srgbClr val="FA7B17"/>
          </p15:clr>
        </p15:guide>
        <p15:guide id="14" orient="horz" pos="225">
          <p15:clr>
            <a:srgbClr val="FA7B17"/>
          </p15:clr>
        </p15:guide>
        <p15:guide id="15" orient="horz" pos="81">
          <p15:clr>
            <a:srgbClr val="FA7B17"/>
          </p15:clr>
        </p15:guide>
        <p15:guide id="16" orient="horz" pos="2067">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urn and Talk">
  <p:cSld name="TITLE_2_2">
    <p:spTree>
      <p:nvGrpSpPr>
        <p:cNvPr id="1" name="Shape 110"/>
        <p:cNvGrpSpPr/>
        <p:nvPr/>
      </p:nvGrpSpPr>
      <p:grpSpPr>
        <a:xfrm>
          <a:off x="0" y="0"/>
          <a:ext cx="0" cy="0"/>
          <a:chOff x="0" y="0"/>
          <a:chExt cx="0" cy="0"/>
        </a:xfrm>
      </p:grpSpPr>
      <p:sp>
        <p:nvSpPr>
          <p:cNvPr id="111" name="Google Shape;111;p20"/>
          <p:cNvSpPr/>
          <p:nvPr/>
        </p:nvSpPr>
        <p:spPr>
          <a:xfrm>
            <a:off x="0" y="-7950"/>
            <a:ext cx="2739600" cy="5159400"/>
          </a:xfrm>
          <a:prstGeom prst="rect">
            <a:avLst/>
          </a:prstGeom>
          <a:solidFill>
            <a:srgbClr val="FFAA7B"/>
          </a:solidFill>
          <a:ln w="9525" cap="flat" cmpd="sng">
            <a:solidFill>
              <a:srgbClr val="FFAA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0"/>
          <p:cNvSpPr/>
          <p:nvPr/>
        </p:nvSpPr>
        <p:spPr>
          <a:xfrm>
            <a:off x="0" y="137160"/>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Turn and Talk</a:t>
            </a:r>
            <a:endParaRPr sz="1600" b="1">
              <a:latin typeface="Helvetica Neue"/>
              <a:ea typeface="Helvetica Neue"/>
              <a:cs typeface="Helvetica Neue"/>
              <a:sym typeface="Helvetica Neue"/>
            </a:endParaRPr>
          </a:p>
        </p:txBody>
      </p:sp>
      <p:grpSp>
        <p:nvGrpSpPr>
          <p:cNvPr id="113" name="Google Shape;113;p20"/>
          <p:cNvGrpSpPr/>
          <p:nvPr/>
        </p:nvGrpSpPr>
        <p:grpSpPr>
          <a:xfrm>
            <a:off x="848600" y="365760"/>
            <a:ext cx="1042405" cy="1042405"/>
            <a:chOff x="840300" y="447850"/>
            <a:chExt cx="1216200" cy="1216200"/>
          </a:xfrm>
        </p:grpSpPr>
        <p:sp>
          <p:nvSpPr>
            <p:cNvPr id="114" name="Google Shape;114;p20"/>
            <p:cNvSpPr/>
            <p:nvPr/>
          </p:nvSpPr>
          <p:spPr>
            <a:xfrm>
              <a:off x="840300" y="447850"/>
              <a:ext cx="1216200" cy="1216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20"/>
            <p:cNvPicPr preferRelativeResize="0"/>
            <p:nvPr/>
          </p:nvPicPr>
          <p:blipFill>
            <a:blip r:embed="rId2">
              <a:alphaModFix/>
            </a:blip>
            <a:stretch>
              <a:fillRect/>
            </a:stretch>
          </p:blipFill>
          <p:spPr>
            <a:xfrm>
              <a:off x="1106441" y="714113"/>
              <a:ext cx="682518" cy="682805"/>
            </a:xfrm>
            <a:prstGeom prst="rect">
              <a:avLst/>
            </a:prstGeom>
            <a:noFill/>
            <a:ln>
              <a:noFill/>
            </a:ln>
          </p:spPr>
        </p:pic>
      </p:grpSp>
      <p:sp>
        <p:nvSpPr>
          <p:cNvPr id="116" name="Google Shape;116;p20"/>
          <p:cNvSpPr txBox="1">
            <a:spLocks noGrp="1"/>
          </p:cNvSpPr>
          <p:nvPr>
            <p:ph type="body" idx="1"/>
          </p:nvPr>
        </p:nvSpPr>
        <p:spPr>
          <a:xfrm>
            <a:off x="3271500" y="1828775"/>
            <a:ext cx="5323800" cy="2798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17" name="Google Shape;117;p20"/>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18" name="Google Shape;118;p20"/>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ighting Question">
  <p:cSld name="TITLE_2_2_1">
    <p:spTree>
      <p:nvGrpSpPr>
        <p:cNvPr id="1" name="Shape 120"/>
        <p:cNvGrpSpPr/>
        <p:nvPr/>
      </p:nvGrpSpPr>
      <p:grpSpPr>
        <a:xfrm>
          <a:off x="0" y="0"/>
          <a:ext cx="0" cy="0"/>
          <a:chOff x="0" y="0"/>
          <a:chExt cx="0" cy="0"/>
        </a:xfrm>
      </p:grpSpPr>
      <p:sp>
        <p:nvSpPr>
          <p:cNvPr id="121" name="Google Shape;121;p21"/>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1"/>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Lighting Question</a:t>
            </a:r>
            <a:endParaRPr sz="1600" b="1">
              <a:latin typeface="Helvetica Neue"/>
              <a:ea typeface="Helvetica Neue"/>
              <a:cs typeface="Helvetica Neue"/>
              <a:sym typeface="Helvetica Neue"/>
            </a:endParaRPr>
          </a:p>
        </p:txBody>
      </p:sp>
      <p:grpSp>
        <p:nvGrpSpPr>
          <p:cNvPr id="123" name="Google Shape;123;p21"/>
          <p:cNvGrpSpPr/>
          <p:nvPr/>
        </p:nvGrpSpPr>
        <p:grpSpPr>
          <a:xfrm>
            <a:off x="850392" y="365760"/>
            <a:ext cx="1042386" cy="1042386"/>
            <a:chOff x="840300" y="447850"/>
            <a:chExt cx="1534500" cy="1534500"/>
          </a:xfrm>
        </p:grpSpPr>
        <p:sp>
          <p:nvSpPr>
            <p:cNvPr id="124" name="Google Shape;124;p21"/>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 name="Google Shape;125;p21"/>
            <p:cNvPicPr preferRelativeResize="0"/>
            <p:nvPr/>
          </p:nvPicPr>
          <p:blipFill>
            <a:blip r:embed="rId2">
              <a:alphaModFix/>
            </a:blip>
            <a:stretch>
              <a:fillRect/>
            </a:stretch>
          </p:blipFill>
          <p:spPr>
            <a:xfrm>
              <a:off x="1176486" y="784041"/>
              <a:ext cx="862125" cy="862125"/>
            </a:xfrm>
            <a:prstGeom prst="rect">
              <a:avLst/>
            </a:prstGeom>
            <a:noFill/>
            <a:ln>
              <a:noFill/>
            </a:ln>
          </p:spPr>
        </p:pic>
      </p:grpSp>
      <p:sp>
        <p:nvSpPr>
          <p:cNvPr id="126" name="Google Shape;126;p21"/>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27" name="Google Shape;127;p21"/>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28" name="Google Shape;128;p21"/>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orient="horz" pos="2915">
          <p15:clr>
            <a:srgbClr val="9AA0A6"/>
          </p15:clr>
        </p15:guide>
        <p15:guide id="2" orient="horz" pos="969">
          <p15:clr>
            <a:srgbClr val="9AA0A6"/>
          </p15:clr>
        </p15:guide>
        <p15:guide id="3" orient="horz" pos="553">
          <p15:clr>
            <a:srgbClr val="9AA0A6"/>
          </p15:clr>
        </p15:guide>
        <p15:guide id="4" orient="horz" pos="881">
          <p15:clr>
            <a:srgbClr val="9AA0A6"/>
          </p15:clr>
        </p15:guide>
        <p15:guide id="5" orient="horz" pos="3162">
          <p15:clr>
            <a:srgbClr val="9AA0A6"/>
          </p15:clr>
        </p15:guide>
        <p15:guide id="6" orient="horz" pos="225">
          <p15:clr>
            <a:srgbClr val="9AA0A6"/>
          </p15:clr>
        </p15:guide>
        <p15:guide id="7" orient="horz" pos="81">
          <p15:clr>
            <a:srgbClr val="9AA0A6"/>
          </p15:clr>
        </p15:guide>
        <p15:guide id="8" pos="5414">
          <p15:clr>
            <a:srgbClr val="9AA0A6"/>
          </p15:clr>
        </p15:guide>
        <p15:guide id="9" pos="80">
          <p15:clr>
            <a:srgbClr val="9AA0A6"/>
          </p15:clr>
        </p15:guide>
        <p15:guide id="10" pos="5616">
          <p15:clr>
            <a:srgbClr val="9AA0A6"/>
          </p15:clr>
        </p15:guide>
        <p15:guide id="11" pos="1648">
          <p15:clr>
            <a:srgbClr val="9AA0A6"/>
          </p15:clr>
        </p15:guide>
        <p15:guide id="12" pos="864">
          <p15:clr>
            <a:srgbClr val="9AA0A6"/>
          </p15:clr>
        </p15:guide>
        <p15:guide id="13" pos="1860">
          <p15:clr>
            <a:srgbClr val="9AA0A6"/>
          </p15:clr>
        </p15:guide>
        <p15:guide id="14" pos="3732">
          <p15:clr>
            <a:srgbClr val="9AA0A6"/>
          </p15:clr>
        </p15:guide>
        <p15:guide id="15" pos="2056">
          <p15:clr>
            <a:srgbClr val="9AA0A6"/>
          </p15:clr>
        </p15:guide>
        <p15:guide id="16" orient="horz" pos="2067">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losing - CFU">
  <p:cSld name="TITLE_2_2_1_2">
    <p:spTree>
      <p:nvGrpSpPr>
        <p:cNvPr id="1" name="Shape 130"/>
        <p:cNvGrpSpPr/>
        <p:nvPr/>
      </p:nvGrpSpPr>
      <p:grpSpPr>
        <a:xfrm>
          <a:off x="0" y="0"/>
          <a:ext cx="0" cy="0"/>
          <a:chOff x="0" y="0"/>
          <a:chExt cx="0" cy="0"/>
        </a:xfrm>
      </p:grpSpPr>
      <p:sp>
        <p:nvSpPr>
          <p:cNvPr id="131" name="Google Shape;131;p22"/>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Closing</a:t>
            </a:r>
            <a:endParaRPr sz="1600" b="1">
              <a:latin typeface="Helvetica Neue"/>
              <a:ea typeface="Helvetica Neue"/>
              <a:cs typeface="Helvetica Neue"/>
              <a:sym typeface="Helvetica Neue"/>
            </a:endParaRPr>
          </a:p>
        </p:txBody>
      </p:sp>
      <p:sp>
        <p:nvSpPr>
          <p:cNvPr id="133" name="Google Shape;133;p22"/>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p22"/>
          <p:cNvPicPr preferRelativeResize="0"/>
          <p:nvPr/>
        </p:nvPicPr>
        <p:blipFill>
          <a:blip r:embed="rId2">
            <a:alphaModFix/>
          </a:blip>
          <a:stretch>
            <a:fillRect/>
          </a:stretch>
        </p:blipFill>
        <p:spPr>
          <a:xfrm>
            <a:off x="1056185" y="571527"/>
            <a:ext cx="630936" cy="630936"/>
          </a:xfrm>
          <a:prstGeom prst="rect">
            <a:avLst/>
          </a:prstGeom>
          <a:noFill/>
          <a:ln>
            <a:noFill/>
          </a:ln>
        </p:spPr>
      </p:pic>
      <p:sp>
        <p:nvSpPr>
          <p:cNvPr id="135" name="Google Shape;135;p22"/>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36" name="Google Shape;136;p22"/>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37" name="Google Shape;137;p22"/>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2"/>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ubmit">
  <p:cSld name="TITLE_2_2_1_1">
    <p:spTree>
      <p:nvGrpSpPr>
        <p:cNvPr id="1" name="Shape 139"/>
        <p:cNvGrpSpPr/>
        <p:nvPr/>
      </p:nvGrpSpPr>
      <p:grpSpPr>
        <a:xfrm>
          <a:off x="0" y="0"/>
          <a:ext cx="0" cy="0"/>
          <a:chOff x="0" y="0"/>
          <a:chExt cx="0" cy="0"/>
        </a:xfrm>
      </p:grpSpPr>
      <p:sp>
        <p:nvSpPr>
          <p:cNvPr id="140" name="Google Shape;140;p23"/>
          <p:cNvSpPr/>
          <p:nvPr/>
        </p:nvSpPr>
        <p:spPr>
          <a:xfrm>
            <a:off x="0" y="-7950"/>
            <a:ext cx="2743200" cy="51594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23"/>
          <p:cNvGrpSpPr/>
          <p:nvPr/>
        </p:nvGrpSpPr>
        <p:grpSpPr>
          <a:xfrm>
            <a:off x="850392" y="365760"/>
            <a:ext cx="1042386" cy="1042386"/>
            <a:chOff x="840300" y="447850"/>
            <a:chExt cx="1534500" cy="1534500"/>
          </a:xfrm>
        </p:grpSpPr>
        <p:sp>
          <p:nvSpPr>
            <p:cNvPr id="142" name="Google Shape;142;p23"/>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23"/>
            <p:cNvPicPr preferRelativeResize="0"/>
            <p:nvPr/>
          </p:nvPicPr>
          <p:blipFill rotWithShape="1">
            <a:blip r:embed="rId2">
              <a:alphaModFix/>
            </a:blip>
            <a:srcRect t="32791"/>
            <a:stretch/>
          </p:blipFill>
          <p:spPr>
            <a:xfrm>
              <a:off x="1102457" y="875610"/>
              <a:ext cx="1010194" cy="678971"/>
            </a:xfrm>
            <a:prstGeom prst="rect">
              <a:avLst/>
            </a:prstGeom>
            <a:noFill/>
            <a:ln>
              <a:noFill/>
            </a:ln>
          </p:spPr>
        </p:pic>
      </p:grpSp>
      <p:sp>
        <p:nvSpPr>
          <p:cNvPr id="144" name="Google Shape;144;p23"/>
          <p:cNvSpPr txBox="1">
            <a:spLocks noGrp="1"/>
          </p:cNvSpPr>
          <p:nvPr>
            <p:ph type="body" idx="1"/>
          </p:nvPr>
        </p:nvSpPr>
        <p:spPr>
          <a:xfrm>
            <a:off x="3280650" y="1543050"/>
            <a:ext cx="5323800" cy="30885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145" name="Google Shape;145;p23"/>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Helvetica Neue"/>
                <a:ea typeface="Helvetica Neue"/>
                <a:cs typeface="Helvetica Neue"/>
                <a:sym typeface="Helvetica Neue"/>
              </a:rPr>
              <a:t>Submit</a:t>
            </a:r>
            <a:endParaRPr b="1">
              <a:latin typeface="Helvetica Neue"/>
              <a:ea typeface="Helvetica Neue"/>
              <a:cs typeface="Helvetica Neue"/>
              <a:sym typeface="Helvetica Neue"/>
            </a:endParaRPr>
          </a:p>
        </p:txBody>
      </p:sp>
      <p:pic>
        <p:nvPicPr>
          <p:cNvPr id="146" name="Google Shape;146;p23"/>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47" name="Google Shape;147;p23"/>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orient="horz" pos="2918">
          <p15:clr>
            <a:srgbClr val="9AA0A6"/>
          </p15:clr>
        </p15:guide>
        <p15:guide id="2" pos="80">
          <p15:clr>
            <a:srgbClr val="9AA0A6"/>
          </p15:clr>
        </p15:guide>
        <p15:guide id="3" pos="5420">
          <p15:clr>
            <a:srgbClr val="9AA0A6"/>
          </p15:clr>
        </p15:guide>
        <p15:guide id="4" pos="5616">
          <p15:clr>
            <a:srgbClr val="9AA0A6"/>
          </p15:clr>
        </p15:guide>
        <p15:guide id="5" pos="1648">
          <p15:clr>
            <a:srgbClr val="9AA0A6"/>
          </p15:clr>
        </p15:guide>
        <p15:guide id="6" pos="864">
          <p15:clr>
            <a:srgbClr val="9AA0A6"/>
          </p15:clr>
        </p15:guide>
        <p15:guide id="7" pos="1866">
          <p15:clr>
            <a:srgbClr val="9AA0A6"/>
          </p15:clr>
        </p15:guide>
        <p15:guide id="8" pos="3738">
          <p15:clr>
            <a:srgbClr val="9AA0A6"/>
          </p15:clr>
        </p15:guide>
        <p15:guide id="9" pos="2062">
          <p15:clr>
            <a:srgbClr val="9AA0A6"/>
          </p15:clr>
        </p15:guide>
        <p15:guide id="10" orient="horz" pos="972">
          <p15:clr>
            <a:srgbClr val="9AA0A6"/>
          </p15:clr>
        </p15:guide>
        <p15:guide id="11" orient="horz" pos="559">
          <p15:clr>
            <a:srgbClr val="9AA0A6"/>
          </p15:clr>
        </p15:guide>
        <p15:guide id="12" orient="horz" pos="887">
          <p15:clr>
            <a:srgbClr val="9AA0A6"/>
          </p15:clr>
        </p15:guide>
        <p15:guide id="13" orient="horz" pos="3165">
          <p15:clr>
            <a:srgbClr val="9AA0A6"/>
          </p15:clr>
        </p15:guide>
        <p15:guide id="14" orient="horz" pos="230">
          <p15:clr>
            <a:srgbClr val="9AA0A6"/>
          </p15:clr>
        </p15:guide>
        <p15:guide id="15" orient="horz" pos="81">
          <p15:clr>
            <a:srgbClr val="9AA0A6"/>
          </p15:clr>
        </p15:guide>
        <p15:guide id="16" orient="horz" pos="2067">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 name="Google Shape;15;p3"/>
          <p:cNvSpPr txBox="1">
            <a:spLocks noGrp="1"/>
          </p:cNvSpPr>
          <p:nvPr>
            <p:ph type="body" idx="1"/>
          </p:nvPr>
        </p:nvSpPr>
        <p:spPr>
          <a:xfrm>
            <a:off x="457200" y="1200150"/>
            <a:ext cx="8229600"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roject time v1">
  <p:cSld name="TITLE_2_2_1_1_2">
    <p:spTree>
      <p:nvGrpSpPr>
        <p:cNvPr id="1" name="Shape 149"/>
        <p:cNvGrpSpPr/>
        <p:nvPr/>
      </p:nvGrpSpPr>
      <p:grpSpPr>
        <a:xfrm>
          <a:off x="0" y="0"/>
          <a:ext cx="0" cy="0"/>
          <a:chOff x="0" y="0"/>
          <a:chExt cx="0" cy="0"/>
        </a:xfrm>
      </p:grpSpPr>
      <p:sp>
        <p:nvSpPr>
          <p:cNvPr id="150" name="Google Shape;150;p24"/>
          <p:cNvSpPr/>
          <p:nvPr/>
        </p:nvSpPr>
        <p:spPr>
          <a:xfrm>
            <a:off x="0" y="-7950"/>
            <a:ext cx="2743200" cy="51594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4"/>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24"/>
          <p:cNvPicPr preferRelativeResize="0"/>
          <p:nvPr/>
        </p:nvPicPr>
        <p:blipFill>
          <a:blip r:embed="rId2">
            <a:alphaModFix/>
          </a:blip>
          <a:stretch>
            <a:fillRect/>
          </a:stretch>
        </p:blipFill>
        <p:spPr>
          <a:xfrm>
            <a:off x="1057637" y="571537"/>
            <a:ext cx="630936" cy="630936"/>
          </a:xfrm>
          <a:prstGeom prst="rect">
            <a:avLst/>
          </a:prstGeom>
          <a:noFill/>
          <a:ln>
            <a:noFill/>
          </a:ln>
        </p:spPr>
      </p:pic>
      <p:sp>
        <p:nvSpPr>
          <p:cNvPr id="153" name="Google Shape;153;p24"/>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Time</a:t>
            </a:r>
            <a:endParaRPr sz="1600" b="1">
              <a:latin typeface="Helvetica Neue"/>
              <a:ea typeface="Helvetica Neue"/>
              <a:cs typeface="Helvetica Neue"/>
              <a:sym typeface="Helvetica Neue"/>
            </a:endParaRPr>
          </a:p>
        </p:txBody>
      </p:sp>
      <p:sp>
        <p:nvSpPr>
          <p:cNvPr id="154" name="Google Shape;154;p24"/>
          <p:cNvSpPr txBox="1">
            <a:spLocks noGrp="1"/>
          </p:cNvSpPr>
          <p:nvPr>
            <p:ph type="body" idx="1"/>
          </p:nvPr>
        </p:nvSpPr>
        <p:spPr>
          <a:xfrm>
            <a:off x="3280650" y="1538800"/>
            <a:ext cx="53076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55" name="Google Shape;155;p24"/>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56" name="Google Shape;156;p24"/>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80">
          <p15:clr>
            <a:srgbClr val="9AA0A6"/>
          </p15:clr>
        </p15:guide>
        <p15:guide id="2" pos="5420">
          <p15:clr>
            <a:srgbClr val="9AA0A6"/>
          </p15:clr>
        </p15:guide>
        <p15:guide id="3" pos="5616">
          <p15:clr>
            <a:srgbClr val="9AA0A6"/>
          </p15:clr>
        </p15:guide>
        <p15:guide id="4" pos="1648">
          <p15:clr>
            <a:srgbClr val="9AA0A6"/>
          </p15:clr>
        </p15:guide>
        <p15:guide id="5" pos="864">
          <p15:clr>
            <a:srgbClr val="9AA0A6"/>
          </p15:clr>
        </p15:guide>
        <p15:guide id="6" pos="1866">
          <p15:clr>
            <a:srgbClr val="9AA0A6"/>
          </p15:clr>
        </p15:guide>
        <p15:guide id="7" pos="3738">
          <p15:clr>
            <a:srgbClr val="9AA0A6"/>
          </p15:clr>
        </p15:guide>
        <p15:guide id="8" pos="2062">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xit Ticket">
  <p:cSld name="TITLE_2_2_1_1_1">
    <p:spTree>
      <p:nvGrpSpPr>
        <p:cNvPr id="1" name="Shape 158"/>
        <p:cNvGrpSpPr/>
        <p:nvPr/>
      </p:nvGrpSpPr>
      <p:grpSpPr>
        <a:xfrm>
          <a:off x="0" y="0"/>
          <a:ext cx="0" cy="0"/>
          <a:chOff x="0" y="0"/>
          <a:chExt cx="0" cy="0"/>
        </a:xfrm>
      </p:grpSpPr>
      <p:sp>
        <p:nvSpPr>
          <p:cNvPr id="159" name="Google Shape;159;p25"/>
          <p:cNvSpPr/>
          <p:nvPr/>
        </p:nvSpPr>
        <p:spPr>
          <a:xfrm>
            <a:off x="0" y="-7950"/>
            <a:ext cx="2743200" cy="51594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0;p25"/>
          <p:cNvGrpSpPr/>
          <p:nvPr/>
        </p:nvGrpSpPr>
        <p:grpSpPr>
          <a:xfrm>
            <a:off x="850392" y="365760"/>
            <a:ext cx="1042386" cy="1042386"/>
            <a:chOff x="840300" y="447850"/>
            <a:chExt cx="1534500" cy="1534500"/>
          </a:xfrm>
        </p:grpSpPr>
        <p:sp>
          <p:nvSpPr>
            <p:cNvPr id="161" name="Google Shape;161;p25"/>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25"/>
            <p:cNvPicPr preferRelativeResize="0"/>
            <p:nvPr/>
          </p:nvPicPr>
          <p:blipFill>
            <a:blip r:embed="rId2">
              <a:alphaModFix/>
            </a:blip>
            <a:stretch>
              <a:fillRect/>
            </a:stretch>
          </p:blipFill>
          <p:spPr>
            <a:xfrm>
              <a:off x="1139960" y="747505"/>
              <a:ext cx="935188" cy="935190"/>
            </a:xfrm>
            <a:prstGeom prst="rect">
              <a:avLst/>
            </a:prstGeom>
            <a:noFill/>
            <a:ln>
              <a:noFill/>
            </a:ln>
          </p:spPr>
        </p:pic>
      </p:grpSp>
      <p:sp>
        <p:nvSpPr>
          <p:cNvPr id="163" name="Google Shape;163;p25"/>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Helvetica Neue"/>
                <a:ea typeface="Helvetica Neue"/>
                <a:cs typeface="Helvetica Neue"/>
                <a:sym typeface="Helvetica Neue"/>
              </a:rPr>
              <a:t>Exit Ticket</a:t>
            </a:r>
            <a:endParaRPr b="1">
              <a:latin typeface="Helvetica Neue"/>
              <a:ea typeface="Helvetica Neue"/>
              <a:cs typeface="Helvetica Neue"/>
              <a:sym typeface="Helvetica Neue"/>
            </a:endParaRPr>
          </a:p>
        </p:txBody>
      </p:sp>
      <p:sp>
        <p:nvSpPr>
          <p:cNvPr id="164" name="Google Shape;164;p25"/>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65" name="Google Shape;165;p25"/>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66" name="Google Shape;166;p25"/>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5"/>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Guided Practice">
  <p:cSld name="TITLE_2_2_1_1_1_1">
    <p:spTree>
      <p:nvGrpSpPr>
        <p:cNvPr id="1" name="Shape 168"/>
        <p:cNvGrpSpPr/>
        <p:nvPr/>
      </p:nvGrpSpPr>
      <p:grpSpPr>
        <a:xfrm>
          <a:off x="0" y="0"/>
          <a:ext cx="0" cy="0"/>
          <a:chOff x="0" y="0"/>
          <a:chExt cx="0" cy="0"/>
        </a:xfrm>
      </p:grpSpPr>
      <p:sp>
        <p:nvSpPr>
          <p:cNvPr id="169" name="Google Shape;169;p26"/>
          <p:cNvSpPr/>
          <p:nvPr/>
        </p:nvSpPr>
        <p:spPr>
          <a:xfrm>
            <a:off x="0" y="-7950"/>
            <a:ext cx="2746200" cy="5159400"/>
          </a:xfrm>
          <a:prstGeom prst="rect">
            <a:avLst/>
          </a:prstGeom>
          <a:solidFill>
            <a:srgbClr val="17D3FF"/>
          </a:solidFill>
          <a:ln w="9525" cap="flat" cmpd="sng">
            <a:solidFill>
              <a:srgbClr val="17D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6"/>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Guided Practice</a:t>
            </a:r>
            <a:endParaRPr sz="1600" b="1">
              <a:latin typeface="Helvetica Neue"/>
              <a:ea typeface="Helvetica Neue"/>
              <a:cs typeface="Helvetica Neue"/>
              <a:sym typeface="Helvetica Neue"/>
            </a:endParaRPr>
          </a:p>
        </p:txBody>
      </p:sp>
      <p:sp>
        <p:nvSpPr>
          <p:cNvPr id="171" name="Google Shape;171;p26"/>
          <p:cNvSpPr/>
          <p:nvPr/>
        </p:nvSpPr>
        <p:spPr>
          <a:xfrm>
            <a:off x="852900" y="366075"/>
            <a:ext cx="1040400" cy="104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Google Shape;172;p26"/>
          <p:cNvPicPr preferRelativeResize="0"/>
          <p:nvPr/>
        </p:nvPicPr>
        <p:blipFill>
          <a:blip r:embed="rId2">
            <a:alphaModFix/>
          </a:blip>
          <a:stretch>
            <a:fillRect/>
          </a:stretch>
        </p:blipFill>
        <p:spPr>
          <a:xfrm>
            <a:off x="1056091" y="569267"/>
            <a:ext cx="634013" cy="634013"/>
          </a:xfrm>
          <a:prstGeom prst="rect">
            <a:avLst/>
          </a:prstGeom>
          <a:noFill/>
          <a:ln>
            <a:noFill/>
          </a:ln>
        </p:spPr>
      </p:pic>
      <p:sp>
        <p:nvSpPr>
          <p:cNvPr id="173" name="Google Shape;173;p26"/>
          <p:cNvSpPr txBox="1">
            <a:spLocks noGrp="1"/>
          </p:cNvSpPr>
          <p:nvPr>
            <p:ph type="body" idx="1"/>
          </p:nvPr>
        </p:nvSpPr>
        <p:spPr>
          <a:xfrm>
            <a:off x="3271500" y="1828775"/>
            <a:ext cx="5323800" cy="2798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74" name="Google Shape;174;p26"/>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75" name="Google Shape;175;p26"/>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864">
          <p15:clr>
            <a:srgbClr val="9AA0A6"/>
          </p15:clr>
        </p15:guide>
        <p15:guide id="5" pos="1860">
          <p15:clr>
            <a:srgbClr val="9AA0A6"/>
          </p15:clr>
        </p15:guide>
        <p15:guide id="6" pos="3732">
          <p15:clr>
            <a:srgbClr val="9AA0A6"/>
          </p15:clr>
        </p15:guide>
        <p15:guide id="7" pos="2056">
          <p15:clr>
            <a:srgbClr val="9AA0A6"/>
          </p15:clr>
        </p15:guide>
        <p15:guide id="8" orient="horz" pos="2915">
          <p15:clr>
            <a:srgbClr val="9AA0A6"/>
          </p15:clr>
        </p15:guide>
        <p15:guide id="9" orient="horz" pos="969">
          <p15:clr>
            <a:srgbClr val="9AA0A6"/>
          </p15:clr>
        </p15:guide>
        <p15:guide id="10" orient="horz" pos="553">
          <p15:clr>
            <a:srgbClr val="9AA0A6"/>
          </p15:clr>
        </p15:guide>
        <p15:guide id="11" orient="horz" pos="881">
          <p15:clr>
            <a:srgbClr val="9AA0A6"/>
          </p15:clr>
        </p15:guide>
        <p15:guide id="12" orient="horz" pos="3162">
          <p15:clr>
            <a:srgbClr val="9AA0A6"/>
          </p15:clr>
        </p15:guide>
        <p15:guide id="13" orient="horz" pos="225">
          <p15:clr>
            <a:srgbClr val="9AA0A6"/>
          </p15:clr>
        </p15:guide>
        <p15:guide id="14" orient="horz" pos="81">
          <p15:clr>
            <a:srgbClr val="9AA0A6"/>
          </p15:clr>
        </p15:guide>
        <p15:guide id="15" pos="1649">
          <p15:clr>
            <a:srgbClr val="FA7B17"/>
          </p15:clr>
        </p15:guide>
        <p15:guide id="16" orient="horz" pos="2067">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ndependent Practice">
  <p:cSld name="TITLE_2_2_1_1_1_1_1">
    <p:spTree>
      <p:nvGrpSpPr>
        <p:cNvPr id="1" name="Shape 177"/>
        <p:cNvGrpSpPr/>
        <p:nvPr/>
      </p:nvGrpSpPr>
      <p:grpSpPr>
        <a:xfrm>
          <a:off x="0" y="0"/>
          <a:ext cx="0" cy="0"/>
          <a:chOff x="0" y="0"/>
          <a:chExt cx="0" cy="0"/>
        </a:xfrm>
      </p:grpSpPr>
      <p:sp>
        <p:nvSpPr>
          <p:cNvPr id="178" name="Google Shape;178;p27"/>
          <p:cNvSpPr/>
          <p:nvPr/>
        </p:nvSpPr>
        <p:spPr>
          <a:xfrm>
            <a:off x="0" y="-7950"/>
            <a:ext cx="2743200" cy="5159400"/>
          </a:xfrm>
          <a:prstGeom prst="rect">
            <a:avLst/>
          </a:prstGeom>
          <a:solidFill>
            <a:srgbClr val="17D3FF"/>
          </a:solidFill>
          <a:ln w="9525" cap="flat" cmpd="sng">
            <a:solidFill>
              <a:srgbClr val="17D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Independent Practice</a:t>
            </a:r>
            <a:endParaRPr sz="1600" b="1">
              <a:latin typeface="Helvetica Neue"/>
              <a:ea typeface="Helvetica Neue"/>
              <a:cs typeface="Helvetica Neue"/>
              <a:sym typeface="Helvetica Neue"/>
            </a:endParaRPr>
          </a:p>
        </p:txBody>
      </p:sp>
      <p:sp>
        <p:nvSpPr>
          <p:cNvPr id="180" name="Google Shape;180;p27"/>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1" name="Google Shape;181;p27"/>
          <p:cNvPicPr preferRelativeResize="0"/>
          <p:nvPr/>
        </p:nvPicPr>
        <p:blipFill>
          <a:blip r:embed="rId2">
            <a:alphaModFix/>
          </a:blip>
          <a:stretch>
            <a:fillRect/>
          </a:stretch>
        </p:blipFill>
        <p:spPr>
          <a:xfrm>
            <a:off x="1053937" y="569362"/>
            <a:ext cx="635034" cy="635171"/>
          </a:xfrm>
          <a:prstGeom prst="rect">
            <a:avLst/>
          </a:prstGeom>
          <a:noFill/>
          <a:ln>
            <a:noFill/>
          </a:ln>
        </p:spPr>
      </p:pic>
      <p:sp>
        <p:nvSpPr>
          <p:cNvPr id="182" name="Google Shape;182;p27"/>
          <p:cNvSpPr txBox="1">
            <a:spLocks noGrp="1"/>
          </p:cNvSpPr>
          <p:nvPr>
            <p:ph type="body" idx="1"/>
          </p:nvPr>
        </p:nvSpPr>
        <p:spPr>
          <a:xfrm>
            <a:off x="3271500" y="1829075"/>
            <a:ext cx="5323800" cy="27978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83" name="Google Shape;183;p27"/>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84" name="Google Shape;184;p27"/>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7"/>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1860">
          <p15:clr>
            <a:srgbClr val="9AA0A6"/>
          </p15:clr>
        </p15:guide>
        <p15:guide id="2" pos="5420">
          <p15:clr>
            <a:srgbClr val="9AA0A6"/>
          </p15:clr>
        </p15:guide>
        <p15:guide id="3" pos="80">
          <p15:clr>
            <a:srgbClr val="9AA0A6"/>
          </p15:clr>
        </p15:guide>
        <p15:guide id="4" pos="5616">
          <p15:clr>
            <a:srgbClr val="9AA0A6"/>
          </p15:clr>
        </p15:guide>
        <p15:guide id="5" pos="1648">
          <p15:clr>
            <a:srgbClr val="9AA0A6"/>
          </p15:clr>
        </p15:guide>
        <p15:guide id="6" pos="864">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rect Teach">
  <p:cSld name="TITLE_2_1">
    <p:spTree>
      <p:nvGrpSpPr>
        <p:cNvPr id="1" name="Shape 186"/>
        <p:cNvGrpSpPr/>
        <p:nvPr/>
      </p:nvGrpSpPr>
      <p:grpSpPr>
        <a:xfrm>
          <a:off x="0" y="0"/>
          <a:ext cx="0" cy="0"/>
          <a:chOff x="0" y="0"/>
          <a:chExt cx="0" cy="0"/>
        </a:xfrm>
      </p:grpSpPr>
      <p:sp>
        <p:nvSpPr>
          <p:cNvPr id="187" name="Google Shape;187;p28"/>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sp>
        <p:nvSpPr>
          <p:cNvPr id="189" name="Google Shape;189;p28"/>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0" name="Google Shape;190;p28"/>
          <p:cNvPicPr preferRelativeResize="0"/>
          <p:nvPr/>
        </p:nvPicPr>
        <p:blipFill>
          <a:blip r:embed="rId2">
            <a:alphaModFix/>
          </a:blip>
          <a:stretch>
            <a:fillRect/>
          </a:stretch>
        </p:blipFill>
        <p:spPr>
          <a:xfrm>
            <a:off x="1056125" y="571525"/>
            <a:ext cx="630936" cy="630936"/>
          </a:xfrm>
          <a:prstGeom prst="rect">
            <a:avLst/>
          </a:prstGeom>
          <a:noFill/>
          <a:ln>
            <a:noFill/>
          </a:ln>
        </p:spPr>
      </p:pic>
      <p:sp>
        <p:nvSpPr>
          <p:cNvPr id="191" name="Google Shape;191;p28"/>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192" name="Google Shape;192;p28"/>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193" name="Google Shape;193;p28"/>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bjective">
  <p:cSld name="TITLE_1">
    <p:bg>
      <p:bgPr>
        <a:solidFill>
          <a:srgbClr val="000000"/>
        </a:solidFill>
        <a:effectLst/>
      </p:bgPr>
    </p:bg>
    <p:spTree>
      <p:nvGrpSpPr>
        <p:cNvPr id="1" name="Shape 195"/>
        <p:cNvGrpSpPr/>
        <p:nvPr/>
      </p:nvGrpSpPr>
      <p:grpSpPr>
        <a:xfrm>
          <a:off x="0" y="0"/>
          <a:ext cx="0" cy="0"/>
          <a:chOff x="0" y="0"/>
          <a:chExt cx="0" cy="0"/>
        </a:xfrm>
      </p:grpSpPr>
      <p:pic>
        <p:nvPicPr>
          <p:cNvPr id="196" name="Google Shape;196;p29"/>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197" name="Google Shape;197;p29"/>
          <p:cNvSpPr/>
          <p:nvPr/>
        </p:nvSpPr>
        <p:spPr>
          <a:xfrm>
            <a:off x="3804750" y="507125"/>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29"/>
          <p:cNvPicPr preferRelativeResize="0"/>
          <p:nvPr/>
        </p:nvPicPr>
        <p:blipFill>
          <a:blip r:embed="rId3">
            <a:alphaModFix/>
          </a:blip>
          <a:stretch>
            <a:fillRect/>
          </a:stretch>
        </p:blipFill>
        <p:spPr>
          <a:xfrm>
            <a:off x="4170275" y="806785"/>
            <a:ext cx="935188" cy="935190"/>
          </a:xfrm>
          <a:prstGeom prst="rect">
            <a:avLst/>
          </a:prstGeom>
          <a:noFill/>
          <a:ln>
            <a:noFill/>
          </a:ln>
        </p:spPr>
      </p:pic>
      <p:sp>
        <p:nvSpPr>
          <p:cNvPr id="199" name="Google Shape;199;p29"/>
          <p:cNvSpPr txBox="1">
            <a:spLocks noGrp="1"/>
          </p:cNvSpPr>
          <p:nvPr>
            <p:ph type="title"/>
          </p:nvPr>
        </p:nvSpPr>
        <p:spPr>
          <a:xfrm>
            <a:off x="2290050" y="2548700"/>
            <a:ext cx="4563900" cy="1027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rgbClr val="FFFFFF"/>
                </a:solidFill>
                <a:latin typeface="Helvetica Neue"/>
                <a:ea typeface="Helvetica Neue"/>
                <a:cs typeface="Helvetica Neue"/>
                <a:sym typeface="Helvetica Neue"/>
              </a:defRPr>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200" name="Google Shape;200;p29"/>
          <p:cNvSpPr txBox="1"/>
          <p:nvPr/>
        </p:nvSpPr>
        <p:spPr>
          <a:xfrm>
            <a:off x="3360150" y="2245700"/>
            <a:ext cx="2423700" cy="30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Helvetica Neue"/>
                <a:ea typeface="Helvetica Neue"/>
                <a:cs typeface="Helvetica Neue"/>
                <a:sym typeface="Helvetica Neue"/>
              </a:rPr>
              <a:t>Coders will...</a:t>
            </a:r>
            <a:endParaRPr sz="1800">
              <a:solidFill>
                <a:srgbClr val="FFFFFF"/>
              </a:solidFill>
              <a:latin typeface="Helvetica Neue"/>
              <a:ea typeface="Helvetica Neue"/>
              <a:cs typeface="Helvetica Neue"/>
              <a:sym typeface="Helvetica Neue"/>
            </a:endParaRPr>
          </a:p>
        </p:txBody>
      </p:sp>
      <p:sp>
        <p:nvSpPr>
          <p:cNvPr id="201" name="Google Shape;201;p29"/>
          <p:cNvSpPr txBox="1">
            <a:spLocks noGrp="1"/>
          </p:cNvSpPr>
          <p:nvPr>
            <p:ph type="subTitle" idx="1"/>
          </p:nvPr>
        </p:nvSpPr>
        <p:spPr>
          <a:xfrm>
            <a:off x="2082600" y="4083275"/>
            <a:ext cx="4978800" cy="39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latin typeface="Helvetica Neue"/>
                <a:ea typeface="Helvetica Neue"/>
                <a:cs typeface="Helvetica Neue"/>
                <a:sym typeface="Helvetica Neu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605">
          <p15:clr>
            <a:srgbClr val="FA7B17"/>
          </p15:clr>
        </p15:guide>
        <p15:guide id="3" orient="horz" pos="2918">
          <p15:clr>
            <a:srgbClr val="FA7B17"/>
          </p15:clr>
        </p15:guide>
        <p15:guide id="4" pos="526">
          <p15:clr>
            <a:srgbClr val="FA7B17"/>
          </p15:clr>
        </p15:guide>
        <p15:guide id="5" pos="5234">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M Announcement" type="tx">
  <p:cSld name="TITLE_AND_BODY">
    <p:bg>
      <p:bgPr>
        <a:solidFill>
          <a:srgbClr val="00FFCC"/>
        </a:solidFill>
        <a:effectLst/>
      </p:bgPr>
    </p:bg>
    <p:spTree>
      <p:nvGrpSpPr>
        <p:cNvPr id="1" name="Shape 202"/>
        <p:cNvGrpSpPr/>
        <p:nvPr/>
      </p:nvGrpSpPr>
      <p:grpSpPr>
        <a:xfrm>
          <a:off x="0" y="0"/>
          <a:ext cx="0" cy="0"/>
          <a:chOff x="0" y="0"/>
          <a:chExt cx="0" cy="0"/>
        </a:xfrm>
      </p:grpSpPr>
      <p:pic>
        <p:nvPicPr>
          <p:cNvPr id="203" name="Google Shape;203;p30"/>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204" name="Google Shape;204;p30"/>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5" name="Google Shape;205;p30"/>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5615">
          <p15:clr>
            <a:srgbClr val="9AA0A6"/>
          </p15:clr>
        </p15:guide>
        <p15:guide id="3" pos="5424">
          <p15:clr>
            <a:srgbClr val="9AA0A6"/>
          </p15:clr>
        </p15:guide>
        <p15:guide id="4" orient="horz" pos="2917">
          <p15:clr>
            <a:srgbClr val="9AA0A6"/>
          </p15:clr>
        </p15:guide>
        <p15:guide id="5" orient="horz" pos="646">
          <p15:clr>
            <a:srgbClr val="9AA0A6"/>
          </p15:clr>
        </p15:guide>
        <p15:guide id="6" orient="horz" pos="1864">
          <p15:clr>
            <a:srgbClr val="9AA0A6"/>
          </p15:clr>
        </p15:guide>
        <p15:guide id="7" orient="horz" pos="3165">
          <p15:clr>
            <a:srgbClr val="9AA0A6"/>
          </p15:clr>
        </p15:guide>
        <p15:guide id="8" pos="144">
          <p15:clr>
            <a:srgbClr val="9AA0A6"/>
          </p15:clr>
        </p15:guide>
        <p15:guide id="9" pos="2880">
          <p15:clr>
            <a:srgbClr val="9AA0A6"/>
          </p15:clr>
        </p15:guide>
        <p15:guide id="10" orient="horz" pos="847">
          <p15:clr>
            <a:srgbClr val="9AA0A6"/>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Yellow Page">
  <p:cSld name="TITLE_AND_BODY_2">
    <p:bg>
      <p:bgPr>
        <a:solidFill>
          <a:srgbClr val="FEE975"/>
        </a:solidFill>
        <a:effectLst/>
      </p:bgPr>
    </p:bg>
    <p:spTree>
      <p:nvGrpSpPr>
        <p:cNvPr id="1" name="Shape 206"/>
        <p:cNvGrpSpPr/>
        <p:nvPr/>
      </p:nvGrpSpPr>
      <p:grpSpPr>
        <a:xfrm>
          <a:off x="0" y="0"/>
          <a:ext cx="0" cy="0"/>
          <a:chOff x="0" y="0"/>
          <a:chExt cx="0" cy="0"/>
        </a:xfrm>
      </p:grpSpPr>
      <p:pic>
        <p:nvPicPr>
          <p:cNvPr id="207" name="Google Shape;207;p31"/>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208" name="Google Shape;208;p31"/>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9" name="Google Shape;209;p31"/>
          <p:cNvSpPr txBox="1">
            <a:spLocks noGrp="1"/>
          </p:cNvSpPr>
          <p:nvPr>
            <p:ph type="body" idx="1"/>
          </p:nvPr>
        </p:nvSpPr>
        <p:spPr>
          <a:xfrm>
            <a:off x="539500" y="1371600"/>
            <a:ext cx="8141700" cy="3204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615">
          <p15:clr>
            <a:srgbClr val="9AA0A6"/>
          </p15:clr>
        </p15:guide>
        <p15:guide id="5" pos="542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47">
          <p15:clr>
            <a:srgbClr val="9AA0A6"/>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Light Blue Page">
  <p:cSld name="TITLE_AND_BODY_2_1">
    <p:bg>
      <p:bgPr>
        <a:solidFill>
          <a:srgbClr val="17D3FF"/>
        </a:solidFill>
        <a:effectLst/>
      </p:bgPr>
    </p:bg>
    <p:spTree>
      <p:nvGrpSpPr>
        <p:cNvPr id="1" name="Shape 210"/>
        <p:cNvGrpSpPr/>
        <p:nvPr/>
      </p:nvGrpSpPr>
      <p:grpSpPr>
        <a:xfrm>
          <a:off x="0" y="0"/>
          <a:ext cx="0" cy="0"/>
          <a:chOff x="0" y="0"/>
          <a:chExt cx="0" cy="0"/>
        </a:xfrm>
      </p:grpSpPr>
      <p:pic>
        <p:nvPicPr>
          <p:cNvPr id="211" name="Google Shape;211;p32"/>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212" name="Google Shape;212;p32"/>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3" name="Google Shape;213;p32"/>
          <p:cNvSpPr txBox="1">
            <a:spLocks noGrp="1"/>
          </p:cNvSpPr>
          <p:nvPr>
            <p:ph type="body" idx="1"/>
          </p:nvPr>
        </p:nvSpPr>
        <p:spPr>
          <a:xfrm>
            <a:off x="539500" y="1371600"/>
            <a:ext cx="8141700" cy="3204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2880">
          <p15:clr>
            <a:srgbClr val="9AA0A6"/>
          </p15:clr>
        </p15:guide>
        <p15:guide id="3" pos="5615">
          <p15:clr>
            <a:srgbClr val="9AA0A6"/>
          </p15:clr>
        </p15:guide>
        <p15:guide id="4" pos="5424">
          <p15:clr>
            <a:srgbClr val="9AA0A6"/>
          </p15:clr>
        </p15:guide>
        <p15:guide id="5" pos="14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64">
          <p15:clr>
            <a:srgbClr val="9AA0A6"/>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Page">
  <p:cSld name="TITLE_AND_BODY_2_1_1">
    <p:bg>
      <p:bgPr>
        <a:noFill/>
        <a:effectLst/>
      </p:bgPr>
    </p:bg>
    <p:spTree>
      <p:nvGrpSpPr>
        <p:cNvPr id="1" name="Shape 214"/>
        <p:cNvGrpSpPr/>
        <p:nvPr/>
      </p:nvGrpSpPr>
      <p:grpSpPr>
        <a:xfrm>
          <a:off x="0" y="0"/>
          <a:ext cx="0" cy="0"/>
          <a:chOff x="0" y="0"/>
          <a:chExt cx="0" cy="0"/>
        </a:xfrm>
      </p:grpSpPr>
      <p:pic>
        <p:nvPicPr>
          <p:cNvPr id="215" name="Google Shape;215;p33"/>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216" name="Google Shape;216;p33"/>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7" name="Google Shape;217;p33"/>
          <p:cNvSpPr txBox="1">
            <a:spLocks noGrp="1"/>
          </p:cNvSpPr>
          <p:nvPr>
            <p:ph type="body" idx="1"/>
          </p:nvPr>
        </p:nvSpPr>
        <p:spPr>
          <a:xfrm>
            <a:off x="539500" y="1371600"/>
            <a:ext cx="8141700" cy="3204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615">
          <p15:clr>
            <a:srgbClr val="9AA0A6"/>
          </p15:clr>
        </p15:guide>
        <p15:guide id="5" pos="5424">
          <p15:clr>
            <a:srgbClr val="9AA0A6"/>
          </p15:clr>
        </p15:guide>
        <p15:guide id="6" orient="horz" pos="3165">
          <p15:clr>
            <a:srgbClr val="9AA0A6"/>
          </p15:clr>
        </p15:guide>
        <p15:guide id="7" orient="horz" pos="646">
          <p15:clr>
            <a:srgbClr val="9AA0A6"/>
          </p15:clr>
        </p15:guide>
        <p15:guide id="8" orient="horz" pos="2917">
          <p15:clr>
            <a:srgbClr val="9AA0A6"/>
          </p15:clr>
        </p15:guide>
        <p15:guide id="9" orient="horz" pos="1873">
          <p15:clr>
            <a:srgbClr val="9AA0A6"/>
          </p15:clr>
        </p15:guide>
        <p15:guide id="10" orient="horz" pos="847">
          <p15:clr>
            <a:srgbClr val="9AA0A6"/>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9" name="Google Shape;19;p4"/>
          <p:cNvSpPr txBox="1">
            <a:spLocks noGrp="1"/>
          </p:cNvSpPr>
          <p:nvPr>
            <p:ph type="body" idx="1"/>
          </p:nvPr>
        </p:nvSpPr>
        <p:spPr>
          <a:xfrm>
            <a:off x="457200" y="1200150"/>
            <a:ext cx="3994526"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 name="Google Shape;20;p4"/>
          <p:cNvSpPr txBox="1">
            <a:spLocks noGrp="1"/>
          </p:cNvSpPr>
          <p:nvPr>
            <p:ph type="body" idx="2"/>
          </p:nvPr>
        </p:nvSpPr>
        <p:spPr>
          <a:xfrm>
            <a:off x="4692274" y="1200150"/>
            <a:ext cx="3994526" cy="3725681"/>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1" name="Google Shape;21;p4"/>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roject Set Up">
  <p:cSld name="TITLE_AND_BODY_1">
    <p:bg>
      <p:bgPr>
        <a:noFill/>
        <a:effectLst/>
      </p:bgPr>
    </p:bg>
    <p:spTree>
      <p:nvGrpSpPr>
        <p:cNvPr id="1" name="Shape 218"/>
        <p:cNvGrpSpPr/>
        <p:nvPr/>
      </p:nvGrpSpPr>
      <p:grpSpPr>
        <a:xfrm>
          <a:off x="0" y="0"/>
          <a:ext cx="0" cy="0"/>
          <a:chOff x="0" y="0"/>
          <a:chExt cx="0" cy="0"/>
        </a:xfrm>
      </p:grpSpPr>
      <p:sp>
        <p:nvSpPr>
          <p:cNvPr id="219" name="Google Shape;219;p34"/>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220" name="Google Shape;220;p34"/>
          <p:cNvSpPr/>
          <p:nvPr/>
        </p:nvSpPr>
        <p:spPr>
          <a:xfrm>
            <a:off x="0" y="-7950"/>
            <a:ext cx="9144000" cy="10377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222" name="Google Shape;222;p34"/>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 name="Google Shape;223;p34"/>
          <p:cNvPicPr preferRelativeResize="0"/>
          <p:nvPr/>
        </p:nvPicPr>
        <p:blipFill>
          <a:blip r:embed="rId2">
            <a:alphaModFix/>
          </a:blip>
          <a:stretch>
            <a:fillRect/>
          </a:stretch>
        </p:blipFill>
        <p:spPr>
          <a:xfrm>
            <a:off x="408587" y="236587"/>
            <a:ext cx="548640" cy="548640"/>
          </a:xfrm>
          <a:prstGeom prst="rect">
            <a:avLst/>
          </a:prstGeom>
          <a:noFill/>
          <a:ln>
            <a:noFill/>
          </a:ln>
        </p:spPr>
      </p:pic>
      <p:pic>
        <p:nvPicPr>
          <p:cNvPr id="224" name="Google Shape;224;p34"/>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225" name="Google Shape;225;p34"/>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Set Up</a:t>
            </a:r>
            <a:endParaRPr sz="1600" b="1">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424">
          <p15:clr>
            <a:srgbClr val="9AA0A6"/>
          </p15:clr>
        </p15:guide>
        <p15:guide id="5" pos="5615">
          <p15:clr>
            <a:srgbClr val="9AA0A6"/>
          </p15:clr>
        </p15:guide>
        <p15:guide id="6" orient="horz" pos="648">
          <p15:clr>
            <a:srgbClr val="9AA0A6"/>
          </p15:clr>
        </p15:guide>
        <p15:guide id="7" orient="horz" pos="1873">
          <p15:clr>
            <a:srgbClr val="9AA0A6"/>
          </p15:clr>
        </p15:guide>
        <p15:guide id="8" orient="horz" pos="2917">
          <p15:clr>
            <a:srgbClr val="9AA0A6"/>
          </p15:clr>
        </p15:guide>
        <p15:guide id="9" orient="horz" pos="3165">
          <p15:clr>
            <a:srgbClr val="9AA0A6"/>
          </p15:clr>
        </p15:guide>
        <p15:guide id="10" orient="horz" pos="792">
          <p15:clr>
            <a:srgbClr val="9AA0A6"/>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26"/>
        <p:cNvGrpSpPr/>
        <p:nvPr/>
      </p:nvGrpSpPr>
      <p:grpSpPr>
        <a:xfrm>
          <a:off x="0" y="0"/>
          <a:ext cx="0" cy="0"/>
          <a:chOff x="0" y="0"/>
          <a:chExt cx="0" cy="0"/>
        </a:xfrm>
      </p:grpSpPr>
      <p:pic>
        <p:nvPicPr>
          <p:cNvPr id="227" name="Google Shape;227;p35"/>
          <p:cNvPicPr preferRelativeResize="0"/>
          <p:nvPr/>
        </p:nvPicPr>
        <p:blipFill>
          <a:blip r:embed="rId2">
            <a:alphaModFix/>
          </a:blip>
          <a:stretch>
            <a:fillRect/>
          </a:stretch>
        </p:blipFill>
        <p:spPr>
          <a:xfrm>
            <a:off x="181407" y="2670952"/>
            <a:ext cx="935188" cy="935190"/>
          </a:xfrm>
          <a:prstGeom prst="rect">
            <a:avLst/>
          </a:prstGeom>
          <a:noFill/>
          <a:ln>
            <a:noFill/>
          </a:ln>
        </p:spPr>
      </p:pic>
      <p:pic>
        <p:nvPicPr>
          <p:cNvPr id="228" name="Google Shape;228;p35"/>
          <p:cNvPicPr preferRelativeResize="0"/>
          <p:nvPr/>
        </p:nvPicPr>
        <p:blipFill>
          <a:blip r:embed="rId3">
            <a:alphaModFix/>
          </a:blip>
          <a:stretch>
            <a:fillRect/>
          </a:stretch>
        </p:blipFill>
        <p:spPr>
          <a:xfrm>
            <a:off x="123612" y="1131341"/>
            <a:ext cx="862127" cy="862129"/>
          </a:xfrm>
          <a:prstGeom prst="rect">
            <a:avLst/>
          </a:prstGeom>
          <a:noFill/>
          <a:ln>
            <a:noFill/>
          </a:ln>
        </p:spPr>
      </p:pic>
      <p:pic>
        <p:nvPicPr>
          <p:cNvPr id="229" name="Google Shape;229;p35"/>
          <p:cNvPicPr preferRelativeResize="0"/>
          <p:nvPr/>
        </p:nvPicPr>
        <p:blipFill>
          <a:blip r:embed="rId4">
            <a:alphaModFix/>
          </a:blip>
          <a:stretch>
            <a:fillRect/>
          </a:stretch>
        </p:blipFill>
        <p:spPr>
          <a:xfrm>
            <a:off x="2795227" y="196151"/>
            <a:ext cx="935188" cy="935190"/>
          </a:xfrm>
          <a:prstGeom prst="rect">
            <a:avLst/>
          </a:prstGeom>
          <a:noFill/>
          <a:ln>
            <a:noFill/>
          </a:ln>
        </p:spPr>
      </p:pic>
      <p:pic>
        <p:nvPicPr>
          <p:cNvPr id="230" name="Google Shape;230;p35"/>
          <p:cNvPicPr preferRelativeResize="0"/>
          <p:nvPr/>
        </p:nvPicPr>
        <p:blipFill>
          <a:blip r:embed="rId5">
            <a:alphaModFix/>
          </a:blip>
          <a:stretch>
            <a:fillRect/>
          </a:stretch>
        </p:blipFill>
        <p:spPr>
          <a:xfrm>
            <a:off x="3494014" y="2397141"/>
            <a:ext cx="862127" cy="862129"/>
          </a:xfrm>
          <a:prstGeom prst="rect">
            <a:avLst/>
          </a:prstGeom>
          <a:noFill/>
          <a:ln>
            <a:noFill/>
          </a:ln>
        </p:spPr>
      </p:pic>
      <p:pic>
        <p:nvPicPr>
          <p:cNvPr id="231" name="Google Shape;231;p35"/>
          <p:cNvPicPr preferRelativeResize="0"/>
          <p:nvPr/>
        </p:nvPicPr>
        <p:blipFill>
          <a:blip r:embed="rId6">
            <a:alphaModFix/>
          </a:blip>
          <a:stretch>
            <a:fillRect/>
          </a:stretch>
        </p:blipFill>
        <p:spPr>
          <a:xfrm>
            <a:off x="2807415" y="1382679"/>
            <a:ext cx="862127" cy="862129"/>
          </a:xfrm>
          <a:prstGeom prst="rect">
            <a:avLst/>
          </a:prstGeom>
          <a:noFill/>
          <a:ln>
            <a:noFill/>
          </a:ln>
        </p:spPr>
      </p:pic>
      <p:pic>
        <p:nvPicPr>
          <p:cNvPr id="232" name="Google Shape;232;p35"/>
          <p:cNvPicPr preferRelativeResize="0"/>
          <p:nvPr/>
        </p:nvPicPr>
        <p:blipFill>
          <a:blip r:embed="rId7">
            <a:alphaModFix/>
          </a:blip>
          <a:stretch>
            <a:fillRect/>
          </a:stretch>
        </p:blipFill>
        <p:spPr>
          <a:xfrm>
            <a:off x="4190728" y="1687241"/>
            <a:ext cx="628330" cy="628332"/>
          </a:xfrm>
          <a:prstGeom prst="rect">
            <a:avLst/>
          </a:prstGeom>
          <a:noFill/>
          <a:ln>
            <a:noFill/>
          </a:ln>
        </p:spPr>
      </p:pic>
      <p:pic>
        <p:nvPicPr>
          <p:cNvPr id="233" name="Google Shape;233;p35"/>
          <p:cNvPicPr preferRelativeResize="0"/>
          <p:nvPr/>
        </p:nvPicPr>
        <p:blipFill>
          <a:blip r:embed="rId8">
            <a:alphaModFix/>
          </a:blip>
          <a:stretch>
            <a:fillRect/>
          </a:stretch>
        </p:blipFill>
        <p:spPr>
          <a:xfrm>
            <a:off x="1351047" y="597990"/>
            <a:ext cx="935188" cy="935190"/>
          </a:xfrm>
          <a:prstGeom prst="rect">
            <a:avLst/>
          </a:prstGeom>
          <a:noFill/>
          <a:ln>
            <a:noFill/>
          </a:ln>
        </p:spPr>
      </p:pic>
      <p:pic>
        <p:nvPicPr>
          <p:cNvPr id="234" name="Google Shape;234;p35"/>
          <p:cNvPicPr preferRelativeResize="0"/>
          <p:nvPr/>
        </p:nvPicPr>
        <p:blipFill>
          <a:blip r:embed="rId9">
            <a:alphaModFix/>
          </a:blip>
          <a:stretch>
            <a:fillRect/>
          </a:stretch>
        </p:blipFill>
        <p:spPr>
          <a:xfrm>
            <a:off x="181400" y="74575"/>
            <a:ext cx="935188" cy="935190"/>
          </a:xfrm>
          <a:prstGeom prst="rect">
            <a:avLst/>
          </a:prstGeom>
          <a:noFill/>
          <a:ln>
            <a:noFill/>
          </a:ln>
        </p:spPr>
      </p:pic>
      <p:pic>
        <p:nvPicPr>
          <p:cNvPr id="235" name="Google Shape;235;p35"/>
          <p:cNvPicPr preferRelativeResize="0"/>
          <p:nvPr/>
        </p:nvPicPr>
        <p:blipFill>
          <a:blip r:embed="rId10">
            <a:alphaModFix/>
          </a:blip>
          <a:stretch>
            <a:fillRect/>
          </a:stretch>
        </p:blipFill>
        <p:spPr>
          <a:xfrm>
            <a:off x="3927718" y="490082"/>
            <a:ext cx="935188" cy="935190"/>
          </a:xfrm>
          <a:prstGeom prst="rect">
            <a:avLst/>
          </a:prstGeom>
          <a:noFill/>
          <a:ln>
            <a:noFill/>
          </a:ln>
        </p:spPr>
      </p:pic>
      <p:pic>
        <p:nvPicPr>
          <p:cNvPr id="236" name="Google Shape;236;p35"/>
          <p:cNvPicPr preferRelativeResize="0"/>
          <p:nvPr/>
        </p:nvPicPr>
        <p:blipFill>
          <a:blip r:embed="rId11">
            <a:alphaModFix/>
          </a:blip>
          <a:stretch>
            <a:fillRect/>
          </a:stretch>
        </p:blipFill>
        <p:spPr>
          <a:xfrm>
            <a:off x="2052097" y="2395305"/>
            <a:ext cx="935188" cy="935190"/>
          </a:xfrm>
          <a:prstGeom prst="rect">
            <a:avLst/>
          </a:prstGeom>
          <a:noFill/>
          <a:ln>
            <a:noFill/>
          </a:ln>
        </p:spPr>
      </p:pic>
      <p:pic>
        <p:nvPicPr>
          <p:cNvPr id="237" name="Google Shape;237;p35"/>
          <p:cNvPicPr preferRelativeResize="0"/>
          <p:nvPr/>
        </p:nvPicPr>
        <p:blipFill>
          <a:blip r:embed="rId12">
            <a:alphaModFix/>
          </a:blip>
          <a:stretch>
            <a:fillRect/>
          </a:stretch>
        </p:blipFill>
        <p:spPr>
          <a:xfrm>
            <a:off x="1178750" y="3400240"/>
            <a:ext cx="935188" cy="935190"/>
          </a:xfrm>
          <a:prstGeom prst="rect">
            <a:avLst/>
          </a:prstGeom>
          <a:noFill/>
          <a:ln>
            <a:noFill/>
          </a:ln>
        </p:spPr>
      </p:pic>
      <p:pic>
        <p:nvPicPr>
          <p:cNvPr id="238" name="Google Shape;238;p35"/>
          <p:cNvPicPr preferRelativeResize="0"/>
          <p:nvPr/>
        </p:nvPicPr>
        <p:blipFill>
          <a:blip r:embed="rId13">
            <a:alphaModFix/>
          </a:blip>
          <a:stretch>
            <a:fillRect/>
          </a:stretch>
        </p:blipFill>
        <p:spPr>
          <a:xfrm>
            <a:off x="7022245" y="137688"/>
            <a:ext cx="935188" cy="935190"/>
          </a:xfrm>
          <a:prstGeom prst="rect">
            <a:avLst/>
          </a:prstGeom>
          <a:noFill/>
          <a:ln>
            <a:noFill/>
          </a:ln>
        </p:spPr>
      </p:pic>
      <p:pic>
        <p:nvPicPr>
          <p:cNvPr id="239" name="Google Shape;239;p35"/>
          <p:cNvPicPr preferRelativeResize="0"/>
          <p:nvPr/>
        </p:nvPicPr>
        <p:blipFill>
          <a:blip r:embed="rId14">
            <a:alphaModFix/>
          </a:blip>
          <a:stretch>
            <a:fillRect/>
          </a:stretch>
        </p:blipFill>
        <p:spPr>
          <a:xfrm>
            <a:off x="6407896" y="3090711"/>
            <a:ext cx="935188" cy="935190"/>
          </a:xfrm>
          <a:prstGeom prst="rect">
            <a:avLst/>
          </a:prstGeom>
          <a:noFill/>
          <a:ln>
            <a:noFill/>
          </a:ln>
        </p:spPr>
      </p:pic>
      <p:pic>
        <p:nvPicPr>
          <p:cNvPr id="240" name="Google Shape;240;p35"/>
          <p:cNvPicPr preferRelativeResize="0"/>
          <p:nvPr/>
        </p:nvPicPr>
        <p:blipFill>
          <a:blip r:embed="rId15">
            <a:alphaModFix/>
          </a:blip>
          <a:stretch>
            <a:fillRect/>
          </a:stretch>
        </p:blipFill>
        <p:spPr>
          <a:xfrm>
            <a:off x="5040320" y="1799101"/>
            <a:ext cx="935188" cy="935190"/>
          </a:xfrm>
          <a:prstGeom prst="rect">
            <a:avLst/>
          </a:prstGeom>
          <a:noFill/>
          <a:ln>
            <a:noFill/>
          </a:ln>
        </p:spPr>
      </p:pic>
      <p:pic>
        <p:nvPicPr>
          <p:cNvPr id="241" name="Google Shape;241;p35"/>
          <p:cNvPicPr preferRelativeResize="0"/>
          <p:nvPr/>
        </p:nvPicPr>
        <p:blipFill>
          <a:blip r:embed="rId16">
            <a:alphaModFix/>
          </a:blip>
          <a:stretch>
            <a:fillRect/>
          </a:stretch>
        </p:blipFill>
        <p:spPr>
          <a:xfrm>
            <a:off x="5174590" y="196151"/>
            <a:ext cx="935188" cy="935190"/>
          </a:xfrm>
          <a:prstGeom prst="rect">
            <a:avLst/>
          </a:prstGeom>
          <a:noFill/>
          <a:ln>
            <a:noFill/>
          </a:ln>
        </p:spPr>
      </p:pic>
      <p:pic>
        <p:nvPicPr>
          <p:cNvPr id="242" name="Google Shape;242;p35"/>
          <p:cNvPicPr preferRelativeResize="0"/>
          <p:nvPr/>
        </p:nvPicPr>
        <p:blipFill>
          <a:blip r:embed="rId17">
            <a:alphaModFix/>
          </a:blip>
          <a:stretch>
            <a:fillRect/>
          </a:stretch>
        </p:blipFill>
        <p:spPr>
          <a:xfrm>
            <a:off x="946189" y="1799106"/>
            <a:ext cx="935188" cy="935190"/>
          </a:xfrm>
          <a:prstGeom prst="rect">
            <a:avLst/>
          </a:prstGeom>
          <a:noFill/>
          <a:ln>
            <a:noFill/>
          </a:ln>
        </p:spPr>
      </p:pic>
      <p:pic>
        <p:nvPicPr>
          <p:cNvPr id="243" name="Google Shape;243;p35"/>
          <p:cNvPicPr preferRelativeResize="0"/>
          <p:nvPr/>
        </p:nvPicPr>
        <p:blipFill>
          <a:blip r:embed="rId18">
            <a:alphaModFix/>
          </a:blip>
          <a:stretch>
            <a:fillRect/>
          </a:stretch>
        </p:blipFill>
        <p:spPr>
          <a:xfrm>
            <a:off x="3883872" y="3475609"/>
            <a:ext cx="935188" cy="935190"/>
          </a:xfrm>
          <a:prstGeom prst="rect">
            <a:avLst/>
          </a:prstGeom>
          <a:noFill/>
          <a:ln>
            <a:noFill/>
          </a:ln>
        </p:spPr>
      </p:pic>
      <p:pic>
        <p:nvPicPr>
          <p:cNvPr id="244" name="Google Shape;244;p35"/>
          <p:cNvPicPr preferRelativeResize="0"/>
          <p:nvPr/>
        </p:nvPicPr>
        <p:blipFill>
          <a:blip r:embed="rId19">
            <a:alphaModFix/>
          </a:blip>
          <a:stretch>
            <a:fillRect/>
          </a:stretch>
        </p:blipFill>
        <p:spPr>
          <a:xfrm>
            <a:off x="2718625" y="3340847"/>
            <a:ext cx="935188" cy="935190"/>
          </a:xfrm>
          <a:prstGeom prst="rect">
            <a:avLst/>
          </a:prstGeom>
          <a:noFill/>
          <a:ln>
            <a:noFill/>
          </a:ln>
        </p:spPr>
      </p:pic>
      <p:pic>
        <p:nvPicPr>
          <p:cNvPr id="245" name="Google Shape;245;p35"/>
          <p:cNvPicPr preferRelativeResize="0"/>
          <p:nvPr/>
        </p:nvPicPr>
        <p:blipFill>
          <a:blip r:embed="rId20">
            <a:alphaModFix/>
          </a:blip>
          <a:stretch>
            <a:fillRect/>
          </a:stretch>
        </p:blipFill>
        <p:spPr>
          <a:xfrm>
            <a:off x="5255844" y="3161450"/>
            <a:ext cx="935188" cy="935190"/>
          </a:xfrm>
          <a:prstGeom prst="rect">
            <a:avLst/>
          </a:prstGeom>
          <a:noFill/>
          <a:ln>
            <a:noFill/>
          </a:ln>
        </p:spPr>
      </p:pic>
      <p:pic>
        <p:nvPicPr>
          <p:cNvPr id="246" name="Google Shape;246;p35"/>
          <p:cNvPicPr preferRelativeResize="0"/>
          <p:nvPr/>
        </p:nvPicPr>
        <p:blipFill>
          <a:blip r:embed="rId21">
            <a:alphaModFix/>
          </a:blip>
          <a:stretch>
            <a:fillRect/>
          </a:stretch>
        </p:blipFill>
        <p:spPr>
          <a:xfrm>
            <a:off x="6568573" y="2012755"/>
            <a:ext cx="935188" cy="935190"/>
          </a:xfrm>
          <a:prstGeom prst="rect">
            <a:avLst/>
          </a:prstGeom>
          <a:noFill/>
          <a:ln>
            <a:noFill/>
          </a:ln>
        </p:spPr>
      </p:pic>
      <p:pic>
        <p:nvPicPr>
          <p:cNvPr id="247" name="Google Shape;247;p35"/>
          <p:cNvPicPr preferRelativeResize="0"/>
          <p:nvPr/>
        </p:nvPicPr>
        <p:blipFill>
          <a:blip r:embed="rId22">
            <a:alphaModFix/>
          </a:blip>
          <a:stretch>
            <a:fillRect/>
          </a:stretch>
        </p:blipFill>
        <p:spPr>
          <a:xfrm>
            <a:off x="7921161" y="2608763"/>
            <a:ext cx="935188" cy="935190"/>
          </a:xfrm>
          <a:prstGeom prst="rect">
            <a:avLst/>
          </a:prstGeom>
          <a:noFill/>
          <a:ln>
            <a:noFill/>
          </a:ln>
        </p:spPr>
      </p:pic>
      <p:pic>
        <p:nvPicPr>
          <p:cNvPr id="248" name="Google Shape;248;p35"/>
          <p:cNvPicPr preferRelativeResize="0"/>
          <p:nvPr/>
        </p:nvPicPr>
        <p:blipFill>
          <a:blip r:embed="rId23">
            <a:alphaModFix/>
          </a:blip>
          <a:stretch>
            <a:fillRect/>
          </a:stretch>
        </p:blipFill>
        <p:spPr>
          <a:xfrm>
            <a:off x="6109765" y="1094819"/>
            <a:ext cx="935188" cy="935190"/>
          </a:xfrm>
          <a:prstGeom prst="rect">
            <a:avLst/>
          </a:prstGeom>
          <a:noFill/>
          <a:ln>
            <a:noFill/>
          </a:ln>
        </p:spPr>
      </p:pic>
      <p:pic>
        <p:nvPicPr>
          <p:cNvPr id="249" name="Google Shape;249;p35"/>
          <p:cNvPicPr preferRelativeResize="0"/>
          <p:nvPr/>
        </p:nvPicPr>
        <p:blipFill>
          <a:blip r:embed="rId24">
            <a:alphaModFix/>
          </a:blip>
          <a:stretch>
            <a:fillRect/>
          </a:stretch>
        </p:blipFill>
        <p:spPr>
          <a:xfrm>
            <a:off x="7957437" y="1188122"/>
            <a:ext cx="935188" cy="9351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1">
  <p:cSld name="TITLE_5">
    <p:spTree>
      <p:nvGrpSpPr>
        <p:cNvPr id="1" name="Shape 250"/>
        <p:cNvGrpSpPr/>
        <p:nvPr/>
      </p:nvGrpSpPr>
      <p:grpSpPr>
        <a:xfrm>
          <a:off x="0" y="0"/>
          <a:ext cx="0" cy="0"/>
          <a:chOff x="0" y="0"/>
          <a:chExt cx="0" cy="0"/>
        </a:xfrm>
      </p:grpSpPr>
      <p:sp>
        <p:nvSpPr>
          <p:cNvPr id="251" name="Google Shape;251;p36"/>
          <p:cNvSpPr txBox="1">
            <a:spLocks noGrp="1"/>
          </p:cNvSpPr>
          <p:nvPr>
            <p:ph type="ctrTitle"/>
          </p:nvPr>
        </p:nvSpPr>
        <p:spPr>
          <a:xfrm>
            <a:off x="685800" y="1583342"/>
            <a:ext cx="7772400" cy="1159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EF5330"/>
              </a:buClr>
              <a:buSzPts val="4800"/>
              <a:buFont typeface="Roboto Slab"/>
              <a:buNone/>
              <a:defRPr sz="4800">
                <a:solidFill>
                  <a:srgbClr val="EF5330"/>
                </a:solidFill>
                <a:latin typeface="Roboto Slab"/>
                <a:ea typeface="Roboto Slab"/>
                <a:cs typeface="Roboto Slab"/>
                <a:sym typeface="Roboto Slab"/>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52" name="Google Shape;252;p36"/>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4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253" name="Google Shape;253;p36"/>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54" name="Google Shape;254;p36"/>
          <p:cNvGrpSpPr/>
          <p:nvPr/>
        </p:nvGrpSpPr>
        <p:grpSpPr>
          <a:xfrm>
            <a:off x="0" y="0"/>
            <a:ext cx="1307125" cy="464700"/>
            <a:chOff x="40050" y="408600"/>
            <a:chExt cx="1307125" cy="464700"/>
          </a:xfrm>
        </p:grpSpPr>
        <p:pic>
          <p:nvPicPr>
            <p:cNvPr id="255" name="Google Shape;255;p36"/>
            <p:cNvPicPr preferRelativeResize="0"/>
            <p:nvPr/>
          </p:nvPicPr>
          <p:blipFill>
            <a:blip r:embed="rId2">
              <a:alphaModFix/>
            </a:blip>
            <a:stretch>
              <a:fillRect/>
            </a:stretch>
          </p:blipFill>
          <p:spPr>
            <a:xfrm>
              <a:off x="1137650" y="544375"/>
              <a:ext cx="209525" cy="179600"/>
            </a:xfrm>
            <a:prstGeom prst="rect">
              <a:avLst/>
            </a:prstGeom>
            <a:noFill/>
            <a:ln>
              <a:noFill/>
            </a:ln>
          </p:spPr>
        </p:pic>
        <p:sp>
          <p:nvSpPr>
            <p:cNvPr id="256" name="Google Shape;256;p36"/>
            <p:cNvSpPr txBox="1"/>
            <p:nvPr/>
          </p:nvSpPr>
          <p:spPr>
            <a:xfrm>
              <a:off x="40050" y="408600"/>
              <a:ext cx="1145700" cy="46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EF5330"/>
                  </a:solidFill>
                  <a:latin typeface="Roboto Slab"/>
                  <a:ea typeface="Roboto Slab"/>
                  <a:cs typeface="Roboto Slab"/>
                  <a:sym typeface="Roboto Slab"/>
                </a:rPr>
                <a:t>ScriptEd</a:t>
              </a:r>
              <a:endParaRPr sz="1800">
                <a:latin typeface="Roboto Slab"/>
                <a:ea typeface="Roboto Slab"/>
                <a:cs typeface="Roboto Slab"/>
                <a:sym typeface="Roboto Slab"/>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7"/>
        <p:cNvGrpSpPr/>
        <p:nvPr/>
      </p:nvGrpSpPr>
      <p:grpSpPr>
        <a:xfrm>
          <a:off x="0" y="0"/>
          <a:ext cx="0" cy="0"/>
          <a:chOff x="0" y="0"/>
          <a:chExt cx="0" cy="0"/>
        </a:xfrm>
      </p:grpSpPr>
      <p:sp>
        <p:nvSpPr>
          <p:cNvPr id="258" name="Google Shape;258;p37"/>
          <p:cNvSpPr txBox="1">
            <a:spLocks noGrp="1"/>
          </p:cNvSpPr>
          <p:nvPr>
            <p:ph type="title"/>
          </p:nvPr>
        </p:nvSpPr>
        <p:spPr>
          <a:xfrm>
            <a:off x="457200" y="205978"/>
            <a:ext cx="82296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9" name="Google Shape;259;p37"/>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60" name="Google Shape;260;p37"/>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61" name="Google Shape;261;p37"/>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62"/>
        <p:cNvGrpSpPr/>
        <p:nvPr/>
      </p:nvGrpSpPr>
      <p:grpSpPr>
        <a:xfrm>
          <a:off x="0" y="0"/>
          <a:ext cx="0" cy="0"/>
          <a:chOff x="0" y="0"/>
          <a:chExt cx="0" cy="0"/>
        </a:xfrm>
      </p:grpSpPr>
      <p:sp>
        <p:nvSpPr>
          <p:cNvPr id="263" name="Google Shape;263;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4" name="Google Shape;264;p3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65" name="Google Shape;265;p3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cxnSp>
        <p:nvCxnSpPr>
          <p:cNvPr id="266" name="Google Shape;266;p38"/>
          <p:cNvCxnSpPr/>
          <p:nvPr/>
        </p:nvCxnSpPr>
        <p:spPr>
          <a:xfrm rot="10800000" flipH="1">
            <a:off x="6150" y="1010450"/>
            <a:ext cx="9131700" cy="1200"/>
          </a:xfrm>
          <a:prstGeom prst="straightConnector1">
            <a:avLst/>
          </a:prstGeom>
          <a:noFill/>
          <a:ln w="76200" cap="flat" cmpd="sng">
            <a:solidFill>
              <a:srgbClr val="15C2D2"/>
            </a:solidFill>
            <a:prstDash val="solid"/>
            <a:round/>
            <a:headEnd type="none" w="med" len="med"/>
            <a:tailEnd type="none"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p:cSld name="TITLE_4">
    <p:spTree>
      <p:nvGrpSpPr>
        <p:cNvPr id="1" name="Shape 267"/>
        <p:cNvGrpSpPr/>
        <p:nvPr/>
      </p:nvGrpSpPr>
      <p:grpSpPr>
        <a:xfrm>
          <a:off x="0" y="0"/>
          <a:ext cx="0" cy="0"/>
          <a:chOff x="0" y="0"/>
          <a:chExt cx="0" cy="0"/>
        </a:xfrm>
      </p:grpSpPr>
      <p:sp>
        <p:nvSpPr>
          <p:cNvPr id="268" name="Google Shape;268;p39"/>
          <p:cNvSpPr txBox="1">
            <a:spLocks noGrp="1"/>
          </p:cNvSpPr>
          <p:nvPr>
            <p:ph type="ctrTitle"/>
          </p:nvPr>
        </p:nvSpPr>
        <p:spPr>
          <a:xfrm>
            <a:off x="685800" y="1583342"/>
            <a:ext cx="7772400" cy="1159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EF5330"/>
              </a:buClr>
              <a:buSzPts val="4800"/>
              <a:buFont typeface="Roboto Slab"/>
              <a:buNone/>
              <a:defRPr sz="4800">
                <a:solidFill>
                  <a:srgbClr val="EF5330"/>
                </a:solidFill>
                <a:latin typeface="Roboto Slab"/>
                <a:ea typeface="Roboto Slab"/>
                <a:cs typeface="Roboto Slab"/>
                <a:sym typeface="Roboto Slab"/>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69" name="Google Shape;269;p39"/>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4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270" name="Google Shape;270;p39"/>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71" name="Google Shape;271;p39"/>
          <p:cNvGrpSpPr/>
          <p:nvPr/>
        </p:nvGrpSpPr>
        <p:grpSpPr>
          <a:xfrm>
            <a:off x="0" y="0"/>
            <a:ext cx="1307125" cy="464700"/>
            <a:chOff x="40050" y="408600"/>
            <a:chExt cx="1307125" cy="464700"/>
          </a:xfrm>
        </p:grpSpPr>
        <p:pic>
          <p:nvPicPr>
            <p:cNvPr id="272" name="Google Shape;272;p39"/>
            <p:cNvPicPr preferRelativeResize="0"/>
            <p:nvPr/>
          </p:nvPicPr>
          <p:blipFill>
            <a:blip r:embed="rId2">
              <a:alphaModFix/>
            </a:blip>
            <a:stretch>
              <a:fillRect/>
            </a:stretch>
          </p:blipFill>
          <p:spPr>
            <a:xfrm>
              <a:off x="1137650" y="544375"/>
              <a:ext cx="209525" cy="179600"/>
            </a:xfrm>
            <a:prstGeom prst="rect">
              <a:avLst/>
            </a:prstGeom>
            <a:noFill/>
            <a:ln>
              <a:noFill/>
            </a:ln>
          </p:spPr>
        </p:pic>
        <p:sp>
          <p:nvSpPr>
            <p:cNvPr id="273" name="Google Shape;273;p39"/>
            <p:cNvSpPr txBox="1"/>
            <p:nvPr/>
          </p:nvSpPr>
          <p:spPr>
            <a:xfrm>
              <a:off x="40050" y="408600"/>
              <a:ext cx="1145700" cy="46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EF5330"/>
                  </a:solidFill>
                  <a:latin typeface="Roboto Slab"/>
                  <a:ea typeface="Roboto Slab"/>
                  <a:cs typeface="Roboto Slab"/>
                  <a:sym typeface="Roboto Slab"/>
                </a:rPr>
                <a:t>ScriptEd</a:t>
              </a:r>
              <a:endParaRPr sz="1800">
                <a:latin typeface="Roboto Slab"/>
                <a:ea typeface="Roboto Slab"/>
                <a:cs typeface="Roboto Slab"/>
                <a:sym typeface="Roboto Slab"/>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4"/>
        <p:cNvGrpSpPr/>
        <p:nvPr/>
      </p:nvGrpSpPr>
      <p:grpSpPr>
        <a:xfrm>
          <a:off x="0" y="0"/>
          <a:ext cx="0" cy="0"/>
          <a:chOff x="0" y="0"/>
          <a:chExt cx="0" cy="0"/>
        </a:xfrm>
      </p:grpSpPr>
      <p:sp>
        <p:nvSpPr>
          <p:cNvPr id="275" name="Google Shape;275;p40"/>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ctr" anchorCtr="0">
            <a:noAutofit/>
          </a:bodyPr>
          <a:lstStyle>
            <a:lvl1pPr marL="457200" lvl="0" indent="-228600" algn="ctr" rtl="0">
              <a:spcBef>
                <a:spcPts val="360"/>
              </a:spcBef>
              <a:spcAft>
                <a:spcPts val="0"/>
              </a:spcAft>
              <a:buSzPts val="1800"/>
              <a:buNone/>
              <a:defRPr sz="1800"/>
            </a:lvl1pPr>
          </a:lstStyle>
          <a:p>
            <a:endParaRPr/>
          </a:p>
        </p:txBody>
      </p:sp>
      <p:sp>
        <p:nvSpPr>
          <p:cNvPr id="276" name="Google Shape;276;p40"/>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77" name="Google Shape;277;p40"/>
          <p:cNvGrpSpPr/>
          <p:nvPr/>
        </p:nvGrpSpPr>
        <p:grpSpPr>
          <a:xfrm>
            <a:off x="0" y="0"/>
            <a:ext cx="1307125" cy="464700"/>
            <a:chOff x="40050" y="408600"/>
            <a:chExt cx="1307125" cy="464700"/>
          </a:xfrm>
        </p:grpSpPr>
        <p:pic>
          <p:nvPicPr>
            <p:cNvPr id="278" name="Google Shape;278;p40"/>
            <p:cNvPicPr preferRelativeResize="0"/>
            <p:nvPr/>
          </p:nvPicPr>
          <p:blipFill>
            <a:blip r:embed="rId2">
              <a:alphaModFix/>
            </a:blip>
            <a:stretch>
              <a:fillRect/>
            </a:stretch>
          </p:blipFill>
          <p:spPr>
            <a:xfrm>
              <a:off x="1137650" y="544375"/>
              <a:ext cx="209525" cy="179600"/>
            </a:xfrm>
            <a:prstGeom prst="rect">
              <a:avLst/>
            </a:prstGeom>
            <a:noFill/>
            <a:ln>
              <a:noFill/>
            </a:ln>
          </p:spPr>
        </p:pic>
        <p:sp>
          <p:nvSpPr>
            <p:cNvPr id="279" name="Google Shape;279;p40"/>
            <p:cNvSpPr txBox="1"/>
            <p:nvPr/>
          </p:nvSpPr>
          <p:spPr>
            <a:xfrm>
              <a:off x="40050" y="408600"/>
              <a:ext cx="1145700" cy="46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EF5330"/>
                  </a:solidFill>
                  <a:latin typeface="Roboto Slab"/>
                  <a:ea typeface="Roboto Slab"/>
                  <a:cs typeface="Roboto Slab"/>
                  <a:sym typeface="Roboto Slab"/>
                </a:rPr>
                <a:t>ScriptEd</a:t>
              </a:r>
              <a:endParaRPr sz="1800">
                <a:latin typeface="Roboto Slab"/>
                <a:ea typeface="Roboto Slab"/>
                <a:cs typeface="Roboto Slab"/>
                <a:sym typeface="Roboto Slab"/>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Direct Teach - v2">
  <p:cSld name="CUSTOM_2">
    <p:bg>
      <p:bgPr>
        <a:noFill/>
        <a:effectLst/>
      </p:bgPr>
    </p:bg>
    <p:spTree>
      <p:nvGrpSpPr>
        <p:cNvPr id="1" name="Shape 283"/>
        <p:cNvGrpSpPr/>
        <p:nvPr/>
      </p:nvGrpSpPr>
      <p:grpSpPr>
        <a:xfrm>
          <a:off x="0" y="0"/>
          <a:ext cx="0" cy="0"/>
          <a:chOff x="0" y="0"/>
          <a:chExt cx="0" cy="0"/>
        </a:xfrm>
      </p:grpSpPr>
      <p:sp>
        <p:nvSpPr>
          <p:cNvPr id="284" name="Google Shape;284;p42"/>
          <p:cNvSpPr/>
          <p:nvPr/>
        </p:nvSpPr>
        <p:spPr>
          <a:xfrm>
            <a:off x="0" y="-7950"/>
            <a:ext cx="9144000" cy="10377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2"/>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286" name="Google Shape;286;p42"/>
          <p:cNvSpPr txBox="1">
            <a:spLocks noGrp="1"/>
          </p:cNvSpPr>
          <p:nvPr>
            <p:ph type="body" idx="1"/>
          </p:nvPr>
        </p:nvSpPr>
        <p:spPr>
          <a:xfrm>
            <a:off x="539500" y="1257300"/>
            <a:ext cx="8071500" cy="33744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287" name="Google Shape;287;p42"/>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8" name="Google Shape;288;p42"/>
          <p:cNvPicPr preferRelativeResize="0"/>
          <p:nvPr/>
        </p:nvPicPr>
        <p:blipFill>
          <a:blip r:embed="rId2">
            <a:alphaModFix/>
          </a:blip>
          <a:stretch>
            <a:fillRect/>
          </a:stretch>
        </p:blipFill>
        <p:spPr>
          <a:xfrm>
            <a:off x="409038" y="237002"/>
            <a:ext cx="547538" cy="547795"/>
          </a:xfrm>
          <a:prstGeom prst="rect">
            <a:avLst/>
          </a:prstGeom>
          <a:noFill/>
          <a:ln>
            <a:noFill/>
          </a:ln>
        </p:spPr>
      </p:pic>
      <p:sp>
        <p:nvSpPr>
          <p:cNvPr id="289" name="Google Shape;289;p42"/>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pic>
        <p:nvPicPr>
          <p:cNvPr id="290" name="Google Shape;290;p42"/>
          <p:cNvPicPr preferRelativeResize="0"/>
          <p:nvPr/>
        </p:nvPicPr>
        <p:blipFill>
          <a:blip r:embed="rId3">
            <a:alphaModFix/>
          </a:blip>
          <a:stretch>
            <a:fillRect/>
          </a:stretch>
        </p:blipFill>
        <p:spPr>
          <a:xfrm>
            <a:off x="8307700" y="4631534"/>
            <a:ext cx="604875" cy="393616"/>
          </a:xfrm>
          <a:prstGeom prst="rect">
            <a:avLst/>
          </a:prstGeom>
          <a:noFill/>
          <a:ln>
            <a:noFill/>
          </a:ln>
        </p:spPr>
      </p:pic>
    </p:spTree>
  </p:cSld>
  <p:clrMapOvr>
    <a:masterClrMapping/>
  </p:clrMapOvr>
  <p:extLst>
    <p:ext uri="{DCECCB84-F9BA-43D5-87BE-67443E8EF086}">
      <p15:sldGuideLst xmlns:p15="http://schemas.microsoft.com/office/powerpoint/2012/main">
        <p15:guide id="1" pos="336">
          <p15:clr>
            <a:srgbClr val="9AA0A6"/>
          </p15:clr>
        </p15:guide>
        <p15:guide id="2" pos="5424">
          <p15:clr>
            <a:srgbClr val="9AA0A6"/>
          </p15:clr>
        </p15:guide>
        <p15:guide id="3" pos="145">
          <p15:clr>
            <a:srgbClr val="9AA0A6"/>
          </p15:clr>
        </p15:guide>
        <p15:guide id="4" pos="5615">
          <p15:clr>
            <a:srgbClr val="9AA0A6"/>
          </p15:clr>
        </p15:guide>
        <p15:guide id="5" pos="2880">
          <p15:clr>
            <a:srgbClr val="9AA0A6"/>
          </p15:clr>
        </p15:guide>
        <p15:guide id="6" orient="horz" pos="649">
          <p15:clr>
            <a:srgbClr val="9AA0A6"/>
          </p15:clr>
        </p15:guide>
        <p15:guide id="7" orient="horz" pos="2918">
          <p15:clr>
            <a:srgbClr val="9AA0A6"/>
          </p15:clr>
        </p15:guide>
        <p15:guide id="8" orient="horz" pos="3165">
          <p15:clr>
            <a:srgbClr val="9AA0A6"/>
          </p15:clr>
        </p15:guide>
        <p15:guide id="9" orient="horz" pos="1855">
          <p15:clr>
            <a:srgbClr val="9AA0A6"/>
          </p15:clr>
        </p15:guide>
        <p15:guide id="10" orient="horz" pos="792">
          <p15:clr>
            <a:srgbClr val="9AA0A6"/>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roject Time - v2">
  <p:cSld name="CUSTOM_2_1">
    <p:bg>
      <p:bgPr>
        <a:noFill/>
        <a:effectLst/>
      </p:bgPr>
    </p:bg>
    <p:spTree>
      <p:nvGrpSpPr>
        <p:cNvPr id="1" name="Shape 291"/>
        <p:cNvGrpSpPr/>
        <p:nvPr/>
      </p:nvGrpSpPr>
      <p:grpSpPr>
        <a:xfrm>
          <a:off x="0" y="0"/>
          <a:ext cx="0" cy="0"/>
          <a:chOff x="0" y="0"/>
          <a:chExt cx="0" cy="0"/>
        </a:xfrm>
      </p:grpSpPr>
      <p:sp>
        <p:nvSpPr>
          <p:cNvPr id="292" name="Google Shape;292;p43"/>
          <p:cNvSpPr txBox="1">
            <a:spLocks noGrp="1"/>
          </p:cNvSpPr>
          <p:nvPr>
            <p:ph type="body" idx="1"/>
          </p:nvPr>
        </p:nvSpPr>
        <p:spPr>
          <a:xfrm>
            <a:off x="539500" y="1333500"/>
            <a:ext cx="8064900" cy="3374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293" name="Google Shape;293;p43"/>
          <p:cNvSpPr/>
          <p:nvPr/>
        </p:nvSpPr>
        <p:spPr>
          <a:xfrm>
            <a:off x="0" y="-7950"/>
            <a:ext cx="9144000" cy="10377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3"/>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pic>
        <p:nvPicPr>
          <p:cNvPr id="295" name="Google Shape;295;p43"/>
          <p:cNvPicPr preferRelativeResize="0"/>
          <p:nvPr/>
        </p:nvPicPr>
        <p:blipFill>
          <a:blip r:embed="rId2">
            <a:alphaModFix/>
          </a:blip>
          <a:stretch>
            <a:fillRect/>
          </a:stretch>
        </p:blipFill>
        <p:spPr>
          <a:xfrm>
            <a:off x="8307700" y="4631534"/>
            <a:ext cx="604875" cy="393616"/>
          </a:xfrm>
          <a:prstGeom prst="rect">
            <a:avLst/>
          </a:prstGeom>
          <a:noFill/>
          <a:ln>
            <a:noFill/>
          </a:ln>
        </p:spPr>
      </p:pic>
      <p:sp>
        <p:nvSpPr>
          <p:cNvPr id="296" name="Google Shape;296;p43"/>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7" name="Google Shape;297;p43"/>
          <p:cNvPicPr preferRelativeResize="0"/>
          <p:nvPr/>
        </p:nvPicPr>
        <p:blipFill>
          <a:blip r:embed="rId3">
            <a:alphaModFix/>
          </a:blip>
          <a:stretch>
            <a:fillRect/>
          </a:stretch>
        </p:blipFill>
        <p:spPr>
          <a:xfrm>
            <a:off x="408587" y="236587"/>
            <a:ext cx="548640" cy="548640"/>
          </a:xfrm>
          <a:prstGeom prst="rect">
            <a:avLst/>
          </a:prstGeom>
          <a:noFill/>
          <a:ln>
            <a:noFill/>
          </a:ln>
        </p:spPr>
      </p:pic>
      <p:sp>
        <p:nvSpPr>
          <p:cNvPr id="298" name="Google Shape;298;p43"/>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Time</a:t>
            </a:r>
            <a:endParaRPr sz="1600" b="1">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9AA0A6"/>
          </p15:clr>
        </p15:guide>
        <p15:guide id="2" pos="5420">
          <p15:clr>
            <a:srgbClr val="9AA0A6"/>
          </p15:clr>
        </p15:guide>
        <p15:guide id="3" pos="144">
          <p15:clr>
            <a:srgbClr val="9AA0A6"/>
          </p15:clr>
        </p15:guide>
        <p15:guide id="4" pos="5616">
          <p15:clr>
            <a:srgbClr val="9AA0A6"/>
          </p15:clr>
        </p15:guide>
        <p15:guide id="5" pos="2880">
          <p15:clr>
            <a:srgbClr val="9AA0A6"/>
          </p15:clr>
        </p15:guide>
        <p15:guide id="6" orient="horz" pos="649">
          <p15:clr>
            <a:srgbClr val="9AA0A6"/>
          </p15:clr>
        </p15:guide>
        <p15:guide id="7" orient="horz" pos="2915">
          <p15:clr>
            <a:srgbClr val="9AA0A6"/>
          </p15:clr>
        </p15:guide>
        <p15:guide id="8" orient="horz" pos="3162">
          <p15:clr>
            <a:srgbClr val="9AA0A6"/>
          </p15:clr>
        </p15:guide>
        <p15:guide id="9" orient="horz" pos="1883">
          <p15:clr>
            <a:srgbClr val="9AA0A6"/>
          </p15:clr>
        </p15:guide>
        <p15:guide id="10" orient="horz" pos="792">
          <p15:clr>
            <a:srgbClr val="9AA0A6"/>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acher Resources">
  <p:cSld name="CUSTOM_1">
    <p:bg>
      <p:bgPr>
        <a:solidFill>
          <a:srgbClr val="F3F3F3"/>
        </a:solidFill>
        <a:effectLst/>
      </p:bgPr>
    </p:bg>
    <p:spTree>
      <p:nvGrpSpPr>
        <p:cNvPr id="1" name="Shape 299"/>
        <p:cNvGrpSpPr/>
        <p:nvPr/>
      </p:nvGrpSpPr>
      <p:grpSpPr>
        <a:xfrm>
          <a:off x="0" y="0"/>
          <a:ext cx="0" cy="0"/>
          <a:chOff x="0" y="0"/>
          <a:chExt cx="0" cy="0"/>
        </a:xfrm>
      </p:grpSpPr>
      <p:sp>
        <p:nvSpPr>
          <p:cNvPr id="300" name="Google Shape;300;p44"/>
          <p:cNvSpPr txBox="1"/>
          <p:nvPr/>
        </p:nvSpPr>
        <p:spPr>
          <a:xfrm>
            <a:off x="530346" y="452705"/>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Teacher Resources</a:t>
            </a:r>
            <a:endParaRPr sz="3000" b="1">
              <a:latin typeface="Helvetica Neue"/>
              <a:ea typeface="Helvetica Neue"/>
              <a:cs typeface="Helvetica Neue"/>
              <a:sym typeface="Helvetica Neue"/>
            </a:endParaRPr>
          </a:p>
        </p:txBody>
      </p:sp>
      <p:sp>
        <p:nvSpPr>
          <p:cNvPr id="301" name="Google Shape;301;p44"/>
          <p:cNvSpPr txBox="1">
            <a:spLocks noGrp="1"/>
          </p:cNvSpPr>
          <p:nvPr>
            <p:ph type="subTitle" idx="1"/>
          </p:nvPr>
        </p:nvSpPr>
        <p:spPr>
          <a:xfrm>
            <a:off x="530350" y="1343500"/>
            <a:ext cx="8074200" cy="32835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02" name="Google Shape;302;p44"/>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303" name="Google Shape;303;p44"/>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304" name="Google Shape;304;p44"/>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FA7B17"/>
          </p15:clr>
        </p15:guide>
        <p15:guide id="2" pos="5420">
          <p15:clr>
            <a:srgbClr val="FA7B17"/>
          </p15:clr>
        </p15:guide>
        <p15:guide id="3" pos="144">
          <p15:clr>
            <a:srgbClr val="FA7B17"/>
          </p15:clr>
        </p15:guide>
        <p15:guide id="4" pos="5616">
          <p15:clr>
            <a:srgbClr val="FA7B17"/>
          </p15:clr>
        </p15:guide>
        <p15:guide id="5" pos="2880">
          <p15:clr>
            <a:srgbClr val="FA7B17"/>
          </p15:clr>
        </p15:guide>
        <p15:guide id="6" orient="horz" pos="648">
          <p15:clr>
            <a:srgbClr val="FA7B17"/>
          </p15:clr>
        </p15:guide>
        <p15:guide id="7" orient="horz" pos="2915">
          <p15:clr>
            <a:srgbClr val="FA7B17"/>
          </p15:clr>
        </p15:guide>
        <p15:guide id="8" orient="horz" pos="3162">
          <p15:clr>
            <a:srgbClr val="FA7B17"/>
          </p15:clr>
        </p15:guide>
        <p15:guide id="9" orient="horz" pos="1880">
          <p15:clr>
            <a:srgbClr val="FA7B17"/>
          </p15:clr>
        </p15:guide>
        <p15:guide id="10" orient="horz" pos="846">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57200" y="205978"/>
            <a:ext cx="8229600" cy="85725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acher Preparation">
  <p:cSld name="CUSTOM_1_1">
    <p:bg>
      <p:bgPr>
        <a:solidFill>
          <a:srgbClr val="F3F3F3"/>
        </a:solidFill>
        <a:effectLst/>
      </p:bgPr>
    </p:bg>
    <p:spTree>
      <p:nvGrpSpPr>
        <p:cNvPr id="1" name="Shape 305"/>
        <p:cNvGrpSpPr/>
        <p:nvPr/>
      </p:nvGrpSpPr>
      <p:grpSpPr>
        <a:xfrm>
          <a:off x="0" y="0"/>
          <a:ext cx="0" cy="0"/>
          <a:chOff x="0" y="0"/>
          <a:chExt cx="0" cy="0"/>
        </a:xfrm>
      </p:grpSpPr>
      <p:sp>
        <p:nvSpPr>
          <p:cNvPr id="306" name="Google Shape;306;p45"/>
          <p:cNvSpPr txBox="1"/>
          <p:nvPr/>
        </p:nvSpPr>
        <p:spPr>
          <a:xfrm>
            <a:off x="530346" y="448130"/>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Teacher Preparation</a:t>
            </a:r>
            <a:endParaRPr sz="3000" b="1">
              <a:latin typeface="Helvetica Neue"/>
              <a:ea typeface="Helvetica Neue"/>
              <a:cs typeface="Helvetica Neue"/>
              <a:sym typeface="Helvetica Neue"/>
            </a:endParaRPr>
          </a:p>
        </p:txBody>
      </p:sp>
      <p:sp>
        <p:nvSpPr>
          <p:cNvPr id="307" name="Google Shape;307;p45"/>
          <p:cNvSpPr txBox="1">
            <a:spLocks noGrp="1"/>
          </p:cNvSpPr>
          <p:nvPr>
            <p:ph type="subTitle" idx="1"/>
          </p:nvPr>
        </p:nvSpPr>
        <p:spPr>
          <a:xfrm>
            <a:off x="530350" y="1343500"/>
            <a:ext cx="8074200" cy="32835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08" name="Google Shape;308;p45"/>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309" name="Google Shape;309;p45"/>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310" name="Google Shape;310;p45"/>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9AA0A6"/>
          </p15:clr>
        </p15:guide>
        <p15:guide id="2" pos="5420">
          <p15:clr>
            <a:srgbClr val="9AA0A6"/>
          </p15:clr>
        </p15:guide>
        <p15:guide id="3" pos="144">
          <p15:clr>
            <a:srgbClr val="9AA0A6"/>
          </p15:clr>
        </p15:guide>
        <p15:guide id="4" pos="5616">
          <p15:clr>
            <a:srgbClr val="9AA0A6"/>
          </p15:clr>
        </p15:guide>
        <p15:guide id="5" pos="2880">
          <p15:clr>
            <a:srgbClr val="9AA0A6"/>
          </p15:clr>
        </p15:guide>
        <p15:guide id="6" orient="horz" pos="648">
          <p15:clr>
            <a:srgbClr val="9AA0A6"/>
          </p15:clr>
        </p15:guide>
        <p15:guide id="7" orient="horz" pos="2915">
          <p15:clr>
            <a:srgbClr val="9AA0A6"/>
          </p15:clr>
        </p15:guide>
        <p15:guide id="8" orient="horz" pos="3162">
          <p15:clr>
            <a:srgbClr val="9AA0A6"/>
          </p15:clr>
        </p15:guide>
        <p15:guide id="9" orient="horz" pos="846">
          <p15:clr>
            <a:srgbClr val="9AA0A6"/>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tudents Misconceptions">
  <p:cSld name="CUSTOM_1_1_1">
    <p:bg>
      <p:bgPr>
        <a:solidFill>
          <a:srgbClr val="F3F3F3"/>
        </a:solidFill>
        <a:effectLst/>
      </p:bgPr>
    </p:bg>
    <p:spTree>
      <p:nvGrpSpPr>
        <p:cNvPr id="1" name="Shape 311"/>
        <p:cNvGrpSpPr/>
        <p:nvPr/>
      </p:nvGrpSpPr>
      <p:grpSpPr>
        <a:xfrm>
          <a:off x="0" y="0"/>
          <a:ext cx="0" cy="0"/>
          <a:chOff x="0" y="0"/>
          <a:chExt cx="0" cy="0"/>
        </a:xfrm>
      </p:grpSpPr>
      <p:sp>
        <p:nvSpPr>
          <p:cNvPr id="312" name="Google Shape;312;p46"/>
          <p:cNvSpPr txBox="1"/>
          <p:nvPr/>
        </p:nvSpPr>
        <p:spPr>
          <a:xfrm>
            <a:off x="539496" y="457200"/>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Potential Student Misconceptions</a:t>
            </a:r>
            <a:endParaRPr sz="3000" b="1">
              <a:latin typeface="Helvetica Neue"/>
              <a:ea typeface="Helvetica Neue"/>
              <a:cs typeface="Helvetica Neue"/>
              <a:sym typeface="Helvetica Neue"/>
            </a:endParaRPr>
          </a:p>
        </p:txBody>
      </p:sp>
      <p:sp>
        <p:nvSpPr>
          <p:cNvPr id="313" name="Google Shape;313;p46"/>
          <p:cNvSpPr txBox="1">
            <a:spLocks noGrp="1"/>
          </p:cNvSpPr>
          <p:nvPr>
            <p:ph type="subTitle" idx="1"/>
          </p:nvPr>
        </p:nvSpPr>
        <p:spPr>
          <a:xfrm>
            <a:off x="539500" y="1340725"/>
            <a:ext cx="8071500" cy="32910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14" name="Google Shape;314;p46"/>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315" name="Google Shape;315;p46"/>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316" name="Google Shape;316;p46"/>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145">
          <p15:clr>
            <a:srgbClr val="9AA0A6"/>
          </p15:clr>
        </p15:guide>
        <p15:guide id="2" pos="336">
          <p15:clr>
            <a:srgbClr val="9AA0A6"/>
          </p15:clr>
        </p15:guide>
        <p15:guide id="3" pos="5615">
          <p15:clr>
            <a:srgbClr val="9AA0A6"/>
          </p15:clr>
        </p15:guide>
        <p15:guide id="4" pos="5424">
          <p15:clr>
            <a:srgbClr val="9AA0A6"/>
          </p15:clr>
        </p15:guide>
        <p15:guide id="5" pos="2880">
          <p15:clr>
            <a:srgbClr val="9AA0A6"/>
          </p15:clr>
        </p15:guide>
        <p15:guide id="6" orient="horz" pos="651">
          <p15:clr>
            <a:srgbClr val="9AA0A6"/>
          </p15:clr>
        </p15:guide>
        <p15:guide id="7" orient="horz" pos="845">
          <p15:clr>
            <a:srgbClr val="9AA0A6"/>
          </p15:clr>
        </p15:guide>
        <p15:guide id="8" orient="horz" pos="3168">
          <p15:clr>
            <a:srgbClr val="9AA0A6"/>
          </p15:clr>
        </p15:guide>
        <p15:guide id="9" orient="horz" pos="2918">
          <p15:clr>
            <a:srgbClr val="9AA0A6"/>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Unit Title">
  <p:cSld name="CUSTOM_1_1_1_1_2">
    <p:bg>
      <p:bgPr>
        <a:noFill/>
        <a:effectLst/>
      </p:bgPr>
    </p:bg>
    <p:spTree>
      <p:nvGrpSpPr>
        <p:cNvPr id="1" name="Shape 322"/>
        <p:cNvGrpSpPr/>
        <p:nvPr/>
      </p:nvGrpSpPr>
      <p:grpSpPr>
        <a:xfrm>
          <a:off x="0" y="0"/>
          <a:ext cx="0" cy="0"/>
          <a:chOff x="0" y="0"/>
          <a:chExt cx="0" cy="0"/>
        </a:xfrm>
      </p:grpSpPr>
      <p:pic>
        <p:nvPicPr>
          <p:cNvPr id="323" name="Google Shape;323;p48"/>
          <p:cNvPicPr preferRelativeResize="0"/>
          <p:nvPr/>
        </p:nvPicPr>
        <p:blipFill rotWithShape="1">
          <a:blip r:embed="rId2">
            <a:alphaModFix/>
          </a:blip>
          <a:srcRect r="11660"/>
          <a:stretch/>
        </p:blipFill>
        <p:spPr>
          <a:xfrm>
            <a:off x="0" y="-16000"/>
            <a:ext cx="9144000" cy="5175499"/>
          </a:xfrm>
          <a:prstGeom prst="rect">
            <a:avLst/>
          </a:prstGeom>
          <a:noFill/>
          <a:ln>
            <a:noFill/>
          </a:ln>
        </p:spPr>
      </p:pic>
      <p:sp>
        <p:nvSpPr>
          <p:cNvPr id="324" name="Google Shape;324;p48"/>
          <p:cNvSpPr txBox="1"/>
          <p:nvPr/>
        </p:nvSpPr>
        <p:spPr>
          <a:xfrm>
            <a:off x="2962050" y="2143050"/>
            <a:ext cx="3219900" cy="857400"/>
          </a:xfrm>
          <a:prstGeom prst="rect">
            <a:avLst/>
          </a:prstGeom>
          <a:noFill/>
          <a:ln>
            <a:noFill/>
          </a:ln>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800" b="1">
              <a:solidFill>
                <a:srgbClr val="FFFFFF"/>
              </a:solidFill>
              <a:latin typeface="Helvetica Neue"/>
              <a:ea typeface="Helvetica Neue"/>
              <a:cs typeface="Helvetica Neue"/>
              <a:sym typeface="Helvetica Neue"/>
            </a:endParaRPr>
          </a:p>
        </p:txBody>
      </p:sp>
      <p:pic>
        <p:nvPicPr>
          <p:cNvPr id="325" name="Google Shape;325;p48"/>
          <p:cNvPicPr preferRelativeResize="0"/>
          <p:nvPr/>
        </p:nvPicPr>
        <p:blipFill>
          <a:blip r:embed="rId3">
            <a:alphaModFix/>
          </a:blip>
          <a:stretch>
            <a:fillRect/>
          </a:stretch>
        </p:blipFill>
        <p:spPr>
          <a:xfrm>
            <a:off x="230500" y="4631550"/>
            <a:ext cx="604885" cy="393600"/>
          </a:xfrm>
          <a:prstGeom prst="rect">
            <a:avLst/>
          </a:prstGeom>
          <a:noFill/>
          <a:ln>
            <a:noFill/>
          </a:ln>
        </p:spPr>
      </p:pic>
      <p:sp>
        <p:nvSpPr>
          <p:cNvPr id="326" name="Google Shape;326;p48"/>
          <p:cNvSpPr txBox="1">
            <a:spLocks noGrp="1"/>
          </p:cNvSpPr>
          <p:nvPr>
            <p:ph type="title"/>
          </p:nvPr>
        </p:nvSpPr>
        <p:spPr>
          <a:xfrm>
            <a:off x="1626300" y="2341775"/>
            <a:ext cx="5891400" cy="396000"/>
          </a:xfrm>
          <a:prstGeom prst="rect">
            <a:avLst/>
          </a:prstGeom>
          <a:noFill/>
          <a:effectLst>
            <a:outerShdw blurRad="142875" dist="47625" dir="42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None/>
              <a:defRPr b="1">
                <a:solidFill>
                  <a:srgbClr val="FFFFFF"/>
                </a:solidFill>
              </a:defRPr>
            </a:lvl1pPr>
            <a:lvl2pPr lvl="1" algn="ctr" rtl="0">
              <a:spcBef>
                <a:spcPts val="0"/>
              </a:spcBef>
              <a:spcAft>
                <a:spcPts val="0"/>
              </a:spcAft>
              <a:buNone/>
              <a:defRPr b="1">
                <a:solidFill>
                  <a:srgbClr val="FFFFFF"/>
                </a:solidFill>
              </a:defRPr>
            </a:lvl2pPr>
            <a:lvl3pPr lvl="2" algn="ctr" rtl="0">
              <a:spcBef>
                <a:spcPts val="0"/>
              </a:spcBef>
              <a:spcAft>
                <a:spcPts val="0"/>
              </a:spcAft>
              <a:buNone/>
              <a:defRPr b="1">
                <a:solidFill>
                  <a:srgbClr val="FFFFFF"/>
                </a:solidFill>
              </a:defRPr>
            </a:lvl3pPr>
            <a:lvl4pPr lvl="3" algn="ctr" rtl="0">
              <a:spcBef>
                <a:spcPts val="0"/>
              </a:spcBef>
              <a:spcAft>
                <a:spcPts val="0"/>
              </a:spcAft>
              <a:buNone/>
              <a:defRPr b="1">
                <a:solidFill>
                  <a:srgbClr val="FFFFFF"/>
                </a:solidFill>
              </a:defRPr>
            </a:lvl4pPr>
            <a:lvl5pPr lvl="4" algn="ctr" rtl="0">
              <a:spcBef>
                <a:spcPts val="0"/>
              </a:spcBef>
              <a:spcAft>
                <a:spcPts val="0"/>
              </a:spcAft>
              <a:buNone/>
              <a:defRPr b="1">
                <a:solidFill>
                  <a:srgbClr val="FFFFFF"/>
                </a:solidFill>
              </a:defRPr>
            </a:lvl5pPr>
            <a:lvl6pPr lvl="5" algn="ctr" rtl="0">
              <a:spcBef>
                <a:spcPts val="0"/>
              </a:spcBef>
              <a:spcAft>
                <a:spcPts val="0"/>
              </a:spcAft>
              <a:buNone/>
              <a:defRPr b="1">
                <a:solidFill>
                  <a:srgbClr val="FFFFFF"/>
                </a:solidFill>
              </a:defRPr>
            </a:lvl6pPr>
            <a:lvl7pPr lvl="6" algn="ctr" rtl="0">
              <a:spcBef>
                <a:spcPts val="0"/>
              </a:spcBef>
              <a:spcAft>
                <a:spcPts val="0"/>
              </a:spcAft>
              <a:buNone/>
              <a:defRPr b="1">
                <a:solidFill>
                  <a:srgbClr val="FFFFFF"/>
                </a:solidFill>
              </a:defRPr>
            </a:lvl7pPr>
            <a:lvl8pPr lvl="7" algn="ctr" rtl="0">
              <a:spcBef>
                <a:spcPts val="0"/>
              </a:spcBef>
              <a:spcAft>
                <a:spcPts val="0"/>
              </a:spcAft>
              <a:buNone/>
              <a:defRPr b="1">
                <a:solidFill>
                  <a:srgbClr val="FFFFFF"/>
                </a:solidFill>
              </a:defRPr>
            </a:lvl8pPr>
            <a:lvl9pPr lvl="8" algn="ctr" rtl="0">
              <a:spcBef>
                <a:spcPts val="0"/>
              </a:spcBef>
              <a:spcAft>
                <a:spcPts val="0"/>
              </a:spcAft>
              <a:buNone/>
              <a:defRPr b="1">
                <a:solidFill>
                  <a:srgbClr val="FFFFFF"/>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roject Time">
  <p:cSld name="CUSTOM_1_1_1_1_1">
    <p:bg>
      <p:bgPr>
        <a:solidFill>
          <a:srgbClr val="FFAA7B"/>
        </a:solidFill>
        <a:effectLst/>
      </p:bgPr>
    </p:bg>
    <p:spTree>
      <p:nvGrpSpPr>
        <p:cNvPr id="1" name="Shape 327"/>
        <p:cNvGrpSpPr/>
        <p:nvPr/>
      </p:nvGrpSpPr>
      <p:grpSpPr>
        <a:xfrm>
          <a:off x="0" y="0"/>
          <a:ext cx="0" cy="0"/>
          <a:chOff x="0" y="0"/>
          <a:chExt cx="0" cy="0"/>
        </a:xfrm>
      </p:grpSpPr>
      <p:pic>
        <p:nvPicPr>
          <p:cNvPr id="328" name="Google Shape;328;p49"/>
          <p:cNvPicPr preferRelativeResize="0"/>
          <p:nvPr/>
        </p:nvPicPr>
        <p:blipFill rotWithShape="1">
          <a:blip r:embed="rId2">
            <a:alphaModFix/>
          </a:blip>
          <a:srcRect b="15626"/>
          <a:stretch/>
        </p:blipFill>
        <p:spPr>
          <a:xfrm>
            <a:off x="0" y="0"/>
            <a:ext cx="9144000" cy="5143500"/>
          </a:xfrm>
          <a:prstGeom prst="rect">
            <a:avLst/>
          </a:prstGeom>
          <a:noFill/>
          <a:ln>
            <a:noFill/>
          </a:ln>
        </p:spPr>
      </p:pic>
      <p:sp>
        <p:nvSpPr>
          <p:cNvPr id="329" name="Google Shape;329;p49"/>
          <p:cNvSpPr txBox="1"/>
          <p:nvPr/>
        </p:nvSpPr>
        <p:spPr>
          <a:xfrm>
            <a:off x="2577900" y="2143050"/>
            <a:ext cx="3988200" cy="857400"/>
          </a:xfrm>
          <a:prstGeom prst="rect">
            <a:avLst/>
          </a:prstGeom>
          <a:noFill/>
          <a:ln>
            <a:noFill/>
          </a:ln>
          <a:effectLst>
            <a:outerShdw blurRad="142875" dist="47625" dir="4200000" algn="bl" rotWithShape="0">
              <a:srgbClr val="000000">
                <a:alpha val="84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Helvetica Neue"/>
                <a:ea typeface="Helvetica Neue"/>
                <a:cs typeface="Helvetica Neue"/>
                <a:sym typeface="Helvetica Neue"/>
              </a:rPr>
              <a:t>Project Time</a:t>
            </a:r>
            <a:endParaRPr sz="4800" b="1">
              <a:solidFill>
                <a:srgbClr val="FFFFFF"/>
              </a:solidFill>
              <a:latin typeface="Helvetica Neue"/>
              <a:ea typeface="Helvetica Neue"/>
              <a:cs typeface="Helvetica Neue"/>
              <a:sym typeface="Helvetica Neue"/>
            </a:endParaRPr>
          </a:p>
        </p:txBody>
      </p:sp>
      <p:pic>
        <p:nvPicPr>
          <p:cNvPr id="330" name="Google Shape;330;p49"/>
          <p:cNvPicPr preferRelativeResize="0"/>
          <p:nvPr/>
        </p:nvPicPr>
        <p:blipFill>
          <a:blip r:embed="rId3">
            <a:alphaModFix/>
          </a:blip>
          <a:stretch>
            <a:fillRect/>
          </a:stretch>
        </p:blipFill>
        <p:spPr>
          <a:xfrm>
            <a:off x="230500" y="4631550"/>
            <a:ext cx="604885" cy="3936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o Now" type="title">
  <p:cSld name="TITLE">
    <p:spTree>
      <p:nvGrpSpPr>
        <p:cNvPr id="1" name="Shape 331"/>
        <p:cNvGrpSpPr/>
        <p:nvPr/>
      </p:nvGrpSpPr>
      <p:grpSpPr>
        <a:xfrm>
          <a:off x="0" y="0"/>
          <a:ext cx="0" cy="0"/>
          <a:chOff x="0" y="0"/>
          <a:chExt cx="0" cy="0"/>
        </a:xfrm>
      </p:grpSpPr>
      <p:sp>
        <p:nvSpPr>
          <p:cNvPr id="332" name="Google Shape;332;p50"/>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0"/>
          <p:cNvSpPr/>
          <p:nvPr/>
        </p:nvSpPr>
        <p:spPr>
          <a:xfrm>
            <a:off x="850342" y="356535"/>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4" name="Google Shape;334;p50"/>
          <p:cNvPicPr preferRelativeResize="0"/>
          <p:nvPr/>
        </p:nvPicPr>
        <p:blipFill>
          <a:blip r:embed="rId2">
            <a:alphaModFix/>
          </a:blip>
          <a:stretch>
            <a:fillRect/>
          </a:stretch>
        </p:blipFill>
        <p:spPr>
          <a:xfrm>
            <a:off x="1056136" y="562301"/>
            <a:ext cx="630936" cy="630936"/>
          </a:xfrm>
          <a:prstGeom prst="rect">
            <a:avLst/>
          </a:prstGeom>
          <a:noFill/>
          <a:ln>
            <a:noFill/>
          </a:ln>
        </p:spPr>
      </p:pic>
      <p:sp>
        <p:nvSpPr>
          <p:cNvPr id="335" name="Google Shape;335;p50"/>
          <p:cNvSpPr/>
          <p:nvPr/>
        </p:nvSpPr>
        <p:spPr>
          <a:xfrm>
            <a:off x="0" y="123450"/>
            <a:ext cx="2743200" cy="23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Do Now</a:t>
            </a:r>
            <a:endParaRPr sz="1600" b="1">
              <a:latin typeface="Helvetica Neue"/>
              <a:ea typeface="Helvetica Neue"/>
              <a:cs typeface="Helvetica Neue"/>
              <a:sym typeface="Helvetica Neue"/>
            </a:endParaRPr>
          </a:p>
        </p:txBody>
      </p:sp>
      <p:sp>
        <p:nvSpPr>
          <p:cNvPr id="336" name="Google Shape;336;p50"/>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337" name="Google Shape;337;p50"/>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338" name="Google Shape;338;p50"/>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0"/>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roject Planning">
  <p:cSld name="TITLE_3">
    <p:spTree>
      <p:nvGrpSpPr>
        <p:cNvPr id="1" name="Shape 340"/>
        <p:cNvGrpSpPr/>
        <p:nvPr/>
      </p:nvGrpSpPr>
      <p:grpSpPr>
        <a:xfrm>
          <a:off x="0" y="0"/>
          <a:ext cx="0" cy="0"/>
          <a:chOff x="0" y="0"/>
          <a:chExt cx="0" cy="0"/>
        </a:xfrm>
      </p:grpSpPr>
      <p:sp>
        <p:nvSpPr>
          <p:cNvPr id="341" name="Google Shape;341;p51"/>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 name="Google Shape;342;p51"/>
          <p:cNvGrpSpPr/>
          <p:nvPr/>
        </p:nvGrpSpPr>
        <p:grpSpPr>
          <a:xfrm>
            <a:off x="850392" y="356623"/>
            <a:ext cx="1042412" cy="1042412"/>
            <a:chOff x="1005840" y="320040"/>
            <a:chExt cx="1234500" cy="1234500"/>
          </a:xfrm>
        </p:grpSpPr>
        <p:sp>
          <p:nvSpPr>
            <p:cNvPr id="343" name="Google Shape;343;p51"/>
            <p:cNvSpPr/>
            <p:nvPr/>
          </p:nvSpPr>
          <p:spPr>
            <a:xfrm>
              <a:off x="1005840" y="320040"/>
              <a:ext cx="1234500" cy="12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4" name="Google Shape;344;p51"/>
            <p:cNvPicPr preferRelativeResize="0"/>
            <p:nvPr/>
          </p:nvPicPr>
          <p:blipFill>
            <a:blip r:embed="rId2">
              <a:alphaModFix/>
            </a:blip>
            <a:stretch>
              <a:fillRect/>
            </a:stretch>
          </p:blipFill>
          <p:spPr>
            <a:xfrm>
              <a:off x="1246926" y="561111"/>
              <a:ext cx="752350" cy="752352"/>
            </a:xfrm>
            <a:prstGeom prst="rect">
              <a:avLst/>
            </a:prstGeom>
            <a:noFill/>
            <a:ln>
              <a:noFill/>
            </a:ln>
          </p:spPr>
        </p:pic>
      </p:grpSp>
      <p:sp>
        <p:nvSpPr>
          <p:cNvPr id="345" name="Google Shape;345;p51"/>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Planning</a:t>
            </a:r>
            <a:endParaRPr sz="1600" b="1">
              <a:latin typeface="Helvetica Neue"/>
              <a:ea typeface="Helvetica Neue"/>
              <a:cs typeface="Helvetica Neue"/>
              <a:sym typeface="Helvetica Neue"/>
            </a:endParaRPr>
          </a:p>
        </p:txBody>
      </p:sp>
      <p:sp>
        <p:nvSpPr>
          <p:cNvPr id="346" name="Google Shape;346;p51"/>
          <p:cNvSpPr txBox="1">
            <a:spLocks noGrp="1"/>
          </p:cNvSpPr>
          <p:nvPr>
            <p:ph type="body" idx="1"/>
          </p:nvPr>
        </p:nvSpPr>
        <p:spPr>
          <a:xfrm>
            <a:off x="3264400" y="1538800"/>
            <a:ext cx="53310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347" name="Google Shape;347;p51"/>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348" name="Google Shape;348;p51"/>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Guided Notes">
  <p:cSld name="TITLE_2">
    <p:spTree>
      <p:nvGrpSpPr>
        <p:cNvPr id="1" name="Shape 350"/>
        <p:cNvGrpSpPr/>
        <p:nvPr/>
      </p:nvGrpSpPr>
      <p:grpSpPr>
        <a:xfrm>
          <a:off x="0" y="0"/>
          <a:ext cx="0" cy="0"/>
          <a:chOff x="0" y="0"/>
          <a:chExt cx="0" cy="0"/>
        </a:xfrm>
      </p:grpSpPr>
      <p:sp>
        <p:nvSpPr>
          <p:cNvPr id="351" name="Google Shape;351;p52"/>
          <p:cNvSpPr/>
          <p:nvPr/>
        </p:nvSpPr>
        <p:spPr>
          <a:xfrm>
            <a:off x="0" y="-7950"/>
            <a:ext cx="2739600" cy="5159400"/>
          </a:xfrm>
          <a:prstGeom prst="rect">
            <a:avLst/>
          </a:prstGeom>
          <a:solidFill>
            <a:srgbClr val="0080FF"/>
          </a:solidFill>
          <a:ln w="9525" cap="flat" cmpd="sng">
            <a:solidFill>
              <a:srgbClr val="008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2"/>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Guided Notes</a:t>
            </a:r>
            <a:endParaRPr sz="1600" b="1">
              <a:latin typeface="Helvetica Neue"/>
              <a:ea typeface="Helvetica Neue"/>
              <a:cs typeface="Helvetica Neue"/>
              <a:sym typeface="Helvetica Neue"/>
            </a:endParaRPr>
          </a:p>
        </p:txBody>
      </p:sp>
      <p:grpSp>
        <p:nvGrpSpPr>
          <p:cNvPr id="353" name="Google Shape;353;p52"/>
          <p:cNvGrpSpPr/>
          <p:nvPr/>
        </p:nvGrpSpPr>
        <p:grpSpPr>
          <a:xfrm>
            <a:off x="850392" y="365760"/>
            <a:ext cx="1042426" cy="1042426"/>
            <a:chOff x="1001700" y="320150"/>
            <a:chExt cx="1211700" cy="1211700"/>
          </a:xfrm>
        </p:grpSpPr>
        <p:sp>
          <p:nvSpPr>
            <p:cNvPr id="354" name="Google Shape;354;p52"/>
            <p:cNvSpPr/>
            <p:nvPr/>
          </p:nvSpPr>
          <p:spPr>
            <a:xfrm>
              <a:off x="1001700" y="320150"/>
              <a:ext cx="1211700" cy="1211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5" name="Google Shape;355;p52"/>
            <p:cNvPicPr preferRelativeResize="0"/>
            <p:nvPr/>
          </p:nvPicPr>
          <p:blipFill>
            <a:blip r:embed="rId2">
              <a:alphaModFix/>
            </a:blip>
            <a:stretch>
              <a:fillRect/>
            </a:stretch>
          </p:blipFill>
          <p:spPr>
            <a:xfrm>
              <a:off x="1267155" y="585599"/>
              <a:ext cx="680740" cy="680742"/>
            </a:xfrm>
            <a:prstGeom prst="rect">
              <a:avLst/>
            </a:prstGeom>
            <a:noFill/>
            <a:ln>
              <a:noFill/>
            </a:ln>
          </p:spPr>
        </p:pic>
      </p:grpSp>
      <p:sp>
        <p:nvSpPr>
          <p:cNvPr id="356" name="Google Shape;356;p52"/>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357" name="Google Shape;357;p52"/>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358" name="Google Shape;358;p52"/>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2"/>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FA7B17"/>
          </p15:clr>
        </p15:guide>
        <p15:guide id="2" pos="80">
          <p15:clr>
            <a:srgbClr val="FA7B17"/>
          </p15:clr>
        </p15:guide>
        <p15:guide id="3" pos="5616">
          <p15:clr>
            <a:srgbClr val="FA7B17"/>
          </p15:clr>
        </p15:guide>
        <p15:guide id="4" pos="1648">
          <p15:clr>
            <a:srgbClr val="FA7B17"/>
          </p15:clr>
        </p15:guide>
        <p15:guide id="5" pos="864">
          <p15:clr>
            <a:srgbClr val="FA7B17"/>
          </p15:clr>
        </p15:guide>
        <p15:guide id="6" pos="1860">
          <p15:clr>
            <a:srgbClr val="FA7B17"/>
          </p15:clr>
        </p15:guide>
        <p15:guide id="7" pos="3732">
          <p15:clr>
            <a:srgbClr val="FA7B17"/>
          </p15:clr>
        </p15:guide>
        <p15:guide id="8" pos="2056">
          <p15:clr>
            <a:srgbClr val="FA7B17"/>
          </p15:clr>
        </p15:guide>
        <p15:guide id="9" orient="horz" pos="3165">
          <p15:clr>
            <a:srgbClr val="FA7B17"/>
          </p15:clr>
        </p15:guide>
        <p15:guide id="10" orient="horz" pos="969">
          <p15:clr>
            <a:srgbClr val="FA7B17"/>
          </p15:clr>
        </p15:guide>
        <p15:guide id="11" orient="horz" pos="553">
          <p15:clr>
            <a:srgbClr val="FA7B17"/>
          </p15:clr>
        </p15:guide>
        <p15:guide id="12" orient="horz" pos="887">
          <p15:clr>
            <a:srgbClr val="FA7B17"/>
          </p15:clr>
        </p15:guide>
        <p15:guide id="13" orient="horz" pos="2917">
          <p15:clr>
            <a:srgbClr val="FA7B17"/>
          </p15:clr>
        </p15:guide>
        <p15:guide id="14" orient="horz" pos="225">
          <p15:clr>
            <a:srgbClr val="FA7B17"/>
          </p15:clr>
        </p15:guide>
        <p15:guide id="15" orient="horz" pos="81">
          <p15:clr>
            <a:srgbClr val="FA7B17"/>
          </p15:clr>
        </p15:guide>
        <p15:guide id="16" orient="horz" pos="2067">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urn and Talk">
  <p:cSld name="TITLE_2_2">
    <p:spTree>
      <p:nvGrpSpPr>
        <p:cNvPr id="1" name="Shape 360"/>
        <p:cNvGrpSpPr/>
        <p:nvPr/>
      </p:nvGrpSpPr>
      <p:grpSpPr>
        <a:xfrm>
          <a:off x="0" y="0"/>
          <a:ext cx="0" cy="0"/>
          <a:chOff x="0" y="0"/>
          <a:chExt cx="0" cy="0"/>
        </a:xfrm>
      </p:grpSpPr>
      <p:sp>
        <p:nvSpPr>
          <p:cNvPr id="361" name="Google Shape;361;p53"/>
          <p:cNvSpPr/>
          <p:nvPr/>
        </p:nvSpPr>
        <p:spPr>
          <a:xfrm>
            <a:off x="0" y="-7950"/>
            <a:ext cx="2739600" cy="5159400"/>
          </a:xfrm>
          <a:prstGeom prst="rect">
            <a:avLst/>
          </a:prstGeom>
          <a:solidFill>
            <a:srgbClr val="FFAA7B"/>
          </a:solidFill>
          <a:ln w="9525" cap="flat" cmpd="sng">
            <a:solidFill>
              <a:srgbClr val="FFAA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3"/>
          <p:cNvSpPr/>
          <p:nvPr/>
        </p:nvSpPr>
        <p:spPr>
          <a:xfrm>
            <a:off x="0" y="137160"/>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Turn and Talk</a:t>
            </a:r>
            <a:endParaRPr sz="1600" b="1">
              <a:latin typeface="Helvetica Neue"/>
              <a:ea typeface="Helvetica Neue"/>
              <a:cs typeface="Helvetica Neue"/>
              <a:sym typeface="Helvetica Neue"/>
            </a:endParaRPr>
          </a:p>
        </p:txBody>
      </p:sp>
      <p:grpSp>
        <p:nvGrpSpPr>
          <p:cNvPr id="363" name="Google Shape;363;p53"/>
          <p:cNvGrpSpPr/>
          <p:nvPr/>
        </p:nvGrpSpPr>
        <p:grpSpPr>
          <a:xfrm>
            <a:off x="848600" y="365760"/>
            <a:ext cx="1042405" cy="1042405"/>
            <a:chOff x="840300" y="447850"/>
            <a:chExt cx="1216200" cy="1216200"/>
          </a:xfrm>
        </p:grpSpPr>
        <p:sp>
          <p:nvSpPr>
            <p:cNvPr id="364" name="Google Shape;364;p53"/>
            <p:cNvSpPr/>
            <p:nvPr/>
          </p:nvSpPr>
          <p:spPr>
            <a:xfrm>
              <a:off x="840300" y="447850"/>
              <a:ext cx="1216200" cy="1216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5" name="Google Shape;365;p53"/>
            <p:cNvPicPr preferRelativeResize="0"/>
            <p:nvPr/>
          </p:nvPicPr>
          <p:blipFill>
            <a:blip r:embed="rId2">
              <a:alphaModFix/>
            </a:blip>
            <a:stretch>
              <a:fillRect/>
            </a:stretch>
          </p:blipFill>
          <p:spPr>
            <a:xfrm>
              <a:off x="1106441" y="714113"/>
              <a:ext cx="682518" cy="682805"/>
            </a:xfrm>
            <a:prstGeom prst="rect">
              <a:avLst/>
            </a:prstGeom>
            <a:noFill/>
            <a:ln>
              <a:noFill/>
            </a:ln>
          </p:spPr>
        </p:pic>
      </p:grpSp>
      <p:sp>
        <p:nvSpPr>
          <p:cNvPr id="366" name="Google Shape;366;p53"/>
          <p:cNvSpPr txBox="1">
            <a:spLocks noGrp="1"/>
          </p:cNvSpPr>
          <p:nvPr>
            <p:ph type="body" idx="1"/>
          </p:nvPr>
        </p:nvSpPr>
        <p:spPr>
          <a:xfrm>
            <a:off x="3271500" y="1828775"/>
            <a:ext cx="5323800" cy="2798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367" name="Google Shape;367;p53"/>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368" name="Google Shape;368;p53"/>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3"/>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78">
          <p15:clr>
            <a:srgbClr val="9AA0A6"/>
          </p15:clr>
        </p15:guide>
        <p15:guide id="16" orient="horz" pos="2061">
          <p15:clr>
            <a:srgbClr val="FA7B17"/>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Lighting Question">
  <p:cSld name="TITLE_2_2_1">
    <p:spTree>
      <p:nvGrpSpPr>
        <p:cNvPr id="1" name="Shape 370"/>
        <p:cNvGrpSpPr/>
        <p:nvPr/>
      </p:nvGrpSpPr>
      <p:grpSpPr>
        <a:xfrm>
          <a:off x="0" y="0"/>
          <a:ext cx="0" cy="0"/>
          <a:chOff x="0" y="0"/>
          <a:chExt cx="0" cy="0"/>
        </a:xfrm>
      </p:grpSpPr>
      <p:sp>
        <p:nvSpPr>
          <p:cNvPr id="371" name="Google Shape;371;p54"/>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4"/>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Lighting Question</a:t>
            </a:r>
            <a:endParaRPr sz="1600" b="1">
              <a:latin typeface="Helvetica Neue"/>
              <a:ea typeface="Helvetica Neue"/>
              <a:cs typeface="Helvetica Neue"/>
              <a:sym typeface="Helvetica Neue"/>
            </a:endParaRPr>
          </a:p>
        </p:txBody>
      </p:sp>
      <p:grpSp>
        <p:nvGrpSpPr>
          <p:cNvPr id="373" name="Google Shape;373;p54"/>
          <p:cNvGrpSpPr/>
          <p:nvPr/>
        </p:nvGrpSpPr>
        <p:grpSpPr>
          <a:xfrm>
            <a:off x="850392" y="365760"/>
            <a:ext cx="1042386" cy="1042386"/>
            <a:chOff x="840300" y="447850"/>
            <a:chExt cx="1534500" cy="1534500"/>
          </a:xfrm>
        </p:grpSpPr>
        <p:sp>
          <p:nvSpPr>
            <p:cNvPr id="374" name="Google Shape;374;p54"/>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5" name="Google Shape;375;p54"/>
            <p:cNvPicPr preferRelativeResize="0"/>
            <p:nvPr/>
          </p:nvPicPr>
          <p:blipFill>
            <a:blip r:embed="rId2">
              <a:alphaModFix/>
            </a:blip>
            <a:stretch>
              <a:fillRect/>
            </a:stretch>
          </p:blipFill>
          <p:spPr>
            <a:xfrm>
              <a:off x="1176486" y="784041"/>
              <a:ext cx="862125" cy="862125"/>
            </a:xfrm>
            <a:prstGeom prst="rect">
              <a:avLst/>
            </a:prstGeom>
            <a:noFill/>
            <a:ln>
              <a:noFill/>
            </a:ln>
          </p:spPr>
        </p:pic>
      </p:grpSp>
      <p:sp>
        <p:nvSpPr>
          <p:cNvPr id="376" name="Google Shape;376;p54"/>
          <p:cNvSpPr txBox="1">
            <a:spLocks noGrp="1"/>
          </p:cNvSpPr>
          <p:nvPr>
            <p:ph type="body" idx="1"/>
          </p:nvPr>
        </p:nvSpPr>
        <p:spPr>
          <a:xfrm>
            <a:off x="3271500" y="1538800"/>
            <a:ext cx="5323800" cy="30879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377" name="Google Shape;377;p54"/>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378" name="Google Shape;378;p54"/>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4"/>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orient="horz" pos="2915">
          <p15:clr>
            <a:srgbClr val="9AA0A6"/>
          </p15:clr>
        </p15:guide>
        <p15:guide id="2" orient="horz" pos="969">
          <p15:clr>
            <a:srgbClr val="9AA0A6"/>
          </p15:clr>
        </p15:guide>
        <p15:guide id="3" orient="horz" pos="553">
          <p15:clr>
            <a:srgbClr val="9AA0A6"/>
          </p15:clr>
        </p15:guide>
        <p15:guide id="4" orient="horz" pos="881">
          <p15:clr>
            <a:srgbClr val="9AA0A6"/>
          </p15:clr>
        </p15:guide>
        <p15:guide id="5" orient="horz" pos="3162">
          <p15:clr>
            <a:srgbClr val="9AA0A6"/>
          </p15:clr>
        </p15:guide>
        <p15:guide id="6" orient="horz" pos="225">
          <p15:clr>
            <a:srgbClr val="9AA0A6"/>
          </p15:clr>
        </p15:guide>
        <p15:guide id="7" orient="horz" pos="81">
          <p15:clr>
            <a:srgbClr val="9AA0A6"/>
          </p15:clr>
        </p15:guide>
        <p15:guide id="8" pos="5414">
          <p15:clr>
            <a:srgbClr val="9AA0A6"/>
          </p15:clr>
        </p15:guide>
        <p15:guide id="9" pos="80">
          <p15:clr>
            <a:srgbClr val="9AA0A6"/>
          </p15:clr>
        </p15:guide>
        <p15:guide id="10" pos="5616">
          <p15:clr>
            <a:srgbClr val="9AA0A6"/>
          </p15:clr>
        </p15:guide>
        <p15:guide id="11" pos="1648">
          <p15:clr>
            <a:srgbClr val="9AA0A6"/>
          </p15:clr>
        </p15:guide>
        <p15:guide id="12" pos="864">
          <p15:clr>
            <a:srgbClr val="9AA0A6"/>
          </p15:clr>
        </p15:guide>
        <p15:guide id="13" pos="1860">
          <p15:clr>
            <a:srgbClr val="9AA0A6"/>
          </p15:clr>
        </p15:guide>
        <p15:guide id="14" pos="3732">
          <p15:clr>
            <a:srgbClr val="9AA0A6"/>
          </p15:clr>
        </p15:guide>
        <p15:guide id="15" pos="2056">
          <p15:clr>
            <a:srgbClr val="9AA0A6"/>
          </p15:clr>
        </p15:guide>
        <p15:guide id="16" orient="horz" pos="2067">
          <p15:clr>
            <a:srgbClr val="FA7B17"/>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losing - CFU">
  <p:cSld name="TITLE_2_2_1_2">
    <p:spTree>
      <p:nvGrpSpPr>
        <p:cNvPr id="1" name="Shape 380"/>
        <p:cNvGrpSpPr/>
        <p:nvPr/>
      </p:nvGrpSpPr>
      <p:grpSpPr>
        <a:xfrm>
          <a:off x="0" y="0"/>
          <a:ext cx="0" cy="0"/>
          <a:chOff x="0" y="0"/>
          <a:chExt cx="0" cy="0"/>
        </a:xfrm>
      </p:grpSpPr>
      <p:sp>
        <p:nvSpPr>
          <p:cNvPr id="381" name="Google Shape;381;p55"/>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5"/>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Closing</a:t>
            </a:r>
            <a:endParaRPr sz="1600" b="1">
              <a:latin typeface="Helvetica Neue"/>
              <a:ea typeface="Helvetica Neue"/>
              <a:cs typeface="Helvetica Neue"/>
              <a:sym typeface="Helvetica Neue"/>
            </a:endParaRPr>
          </a:p>
        </p:txBody>
      </p:sp>
      <p:sp>
        <p:nvSpPr>
          <p:cNvPr id="383" name="Google Shape;383;p55"/>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4" name="Google Shape;384;p55"/>
          <p:cNvPicPr preferRelativeResize="0"/>
          <p:nvPr/>
        </p:nvPicPr>
        <p:blipFill>
          <a:blip r:embed="rId2">
            <a:alphaModFix/>
          </a:blip>
          <a:stretch>
            <a:fillRect/>
          </a:stretch>
        </p:blipFill>
        <p:spPr>
          <a:xfrm>
            <a:off x="1056185" y="571527"/>
            <a:ext cx="630936" cy="630936"/>
          </a:xfrm>
          <a:prstGeom prst="rect">
            <a:avLst/>
          </a:prstGeom>
          <a:noFill/>
          <a:ln>
            <a:noFill/>
          </a:ln>
        </p:spPr>
      </p:pic>
      <p:sp>
        <p:nvSpPr>
          <p:cNvPr id="385" name="Google Shape;385;p55"/>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386" name="Google Shape;386;p55"/>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387" name="Google Shape;387;p55"/>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5"/>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
        <p:cNvGrpSpPr/>
        <p:nvPr/>
      </p:nvGrpSpPr>
      <p:grpSpPr>
        <a:xfrm>
          <a:off x="0" y="0"/>
          <a:ext cx="0" cy="0"/>
          <a:chOff x="0" y="0"/>
          <a:chExt cx="0" cy="0"/>
        </a:xfrm>
      </p:grpSpPr>
      <p:sp>
        <p:nvSpPr>
          <p:cNvPr id="26" name="Google Shape;26;p6"/>
          <p:cNvSpPr txBox="1">
            <a:spLocks noGrp="1"/>
          </p:cNvSpPr>
          <p:nvPr>
            <p:ph type="body" idx="1"/>
          </p:nvPr>
        </p:nvSpPr>
        <p:spPr>
          <a:xfrm>
            <a:off x="457200" y="4406309"/>
            <a:ext cx="8229600" cy="51952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27" name="Google Shape;27;p6"/>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roject time v1">
  <p:cSld name="TITLE_2_2_1_1_2">
    <p:spTree>
      <p:nvGrpSpPr>
        <p:cNvPr id="1" name="Shape 399"/>
        <p:cNvGrpSpPr/>
        <p:nvPr/>
      </p:nvGrpSpPr>
      <p:grpSpPr>
        <a:xfrm>
          <a:off x="0" y="0"/>
          <a:ext cx="0" cy="0"/>
          <a:chOff x="0" y="0"/>
          <a:chExt cx="0" cy="0"/>
        </a:xfrm>
      </p:grpSpPr>
      <p:sp>
        <p:nvSpPr>
          <p:cNvPr id="400" name="Google Shape;400;p57"/>
          <p:cNvSpPr/>
          <p:nvPr/>
        </p:nvSpPr>
        <p:spPr>
          <a:xfrm>
            <a:off x="0" y="-7950"/>
            <a:ext cx="2743200" cy="51594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7"/>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2" name="Google Shape;402;p57"/>
          <p:cNvPicPr preferRelativeResize="0"/>
          <p:nvPr/>
        </p:nvPicPr>
        <p:blipFill>
          <a:blip r:embed="rId2">
            <a:alphaModFix/>
          </a:blip>
          <a:stretch>
            <a:fillRect/>
          </a:stretch>
        </p:blipFill>
        <p:spPr>
          <a:xfrm>
            <a:off x="1057637" y="571537"/>
            <a:ext cx="630936" cy="630936"/>
          </a:xfrm>
          <a:prstGeom prst="rect">
            <a:avLst/>
          </a:prstGeom>
          <a:noFill/>
          <a:ln>
            <a:noFill/>
          </a:ln>
        </p:spPr>
      </p:pic>
      <p:sp>
        <p:nvSpPr>
          <p:cNvPr id="403" name="Google Shape;403;p57"/>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Project Time</a:t>
            </a:r>
            <a:endParaRPr sz="1600" b="1">
              <a:latin typeface="Helvetica Neue"/>
              <a:ea typeface="Helvetica Neue"/>
              <a:cs typeface="Helvetica Neue"/>
              <a:sym typeface="Helvetica Neue"/>
            </a:endParaRPr>
          </a:p>
        </p:txBody>
      </p:sp>
      <p:sp>
        <p:nvSpPr>
          <p:cNvPr id="404" name="Google Shape;404;p57"/>
          <p:cNvSpPr txBox="1">
            <a:spLocks noGrp="1"/>
          </p:cNvSpPr>
          <p:nvPr>
            <p:ph type="body" idx="1"/>
          </p:nvPr>
        </p:nvSpPr>
        <p:spPr>
          <a:xfrm>
            <a:off x="3280650" y="1538800"/>
            <a:ext cx="53076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405" name="Google Shape;405;p57"/>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406" name="Google Shape;406;p57"/>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7"/>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80">
          <p15:clr>
            <a:srgbClr val="9AA0A6"/>
          </p15:clr>
        </p15:guide>
        <p15:guide id="2" pos="5420">
          <p15:clr>
            <a:srgbClr val="9AA0A6"/>
          </p15:clr>
        </p15:guide>
        <p15:guide id="3" pos="5616">
          <p15:clr>
            <a:srgbClr val="9AA0A6"/>
          </p15:clr>
        </p15:guide>
        <p15:guide id="4" pos="1648">
          <p15:clr>
            <a:srgbClr val="9AA0A6"/>
          </p15:clr>
        </p15:guide>
        <p15:guide id="5" pos="864">
          <p15:clr>
            <a:srgbClr val="9AA0A6"/>
          </p15:clr>
        </p15:guide>
        <p15:guide id="6" pos="1866">
          <p15:clr>
            <a:srgbClr val="9AA0A6"/>
          </p15:clr>
        </p15:guide>
        <p15:guide id="7" pos="3738">
          <p15:clr>
            <a:srgbClr val="9AA0A6"/>
          </p15:clr>
        </p15:guide>
        <p15:guide id="8" pos="2062">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1">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Exit Ticket">
  <p:cSld name="TITLE_2_2_1_1_1">
    <p:spTree>
      <p:nvGrpSpPr>
        <p:cNvPr id="1" name="Shape 408"/>
        <p:cNvGrpSpPr/>
        <p:nvPr/>
      </p:nvGrpSpPr>
      <p:grpSpPr>
        <a:xfrm>
          <a:off x="0" y="0"/>
          <a:ext cx="0" cy="0"/>
          <a:chOff x="0" y="0"/>
          <a:chExt cx="0" cy="0"/>
        </a:xfrm>
      </p:grpSpPr>
      <p:sp>
        <p:nvSpPr>
          <p:cNvPr id="409" name="Google Shape;409;p58"/>
          <p:cNvSpPr/>
          <p:nvPr/>
        </p:nvSpPr>
        <p:spPr>
          <a:xfrm>
            <a:off x="0" y="-7950"/>
            <a:ext cx="2743200" cy="51594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58"/>
          <p:cNvGrpSpPr/>
          <p:nvPr/>
        </p:nvGrpSpPr>
        <p:grpSpPr>
          <a:xfrm>
            <a:off x="850392" y="365760"/>
            <a:ext cx="1042386" cy="1042386"/>
            <a:chOff x="840300" y="447850"/>
            <a:chExt cx="1534500" cy="1534500"/>
          </a:xfrm>
        </p:grpSpPr>
        <p:sp>
          <p:nvSpPr>
            <p:cNvPr id="411" name="Google Shape;411;p58"/>
            <p:cNvSpPr/>
            <p:nvPr/>
          </p:nvSpPr>
          <p:spPr>
            <a:xfrm>
              <a:off x="840300" y="447850"/>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2" name="Google Shape;412;p58"/>
            <p:cNvPicPr preferRelativeResize="0"/>
            <p:nvPr/>
          </p:nvPicPr>
          <p:blipFill>
            <a:blip r:embed="rId2">
              <a:alphaModFix/>
            </a:blip>
            <a:stretch>
              <a:fillRect/>
            </a:stretch>
          </p:blipFill>
          <p:spPr>
            <a:xfrm>
              <a:off x="1139960" y="747505"/>
              <a:ext cx="935188" cy="935190"/>
            </a:xfrm>
            <a:prstGeom prst="rect">
              <a:avLst/>
            </a:prstGeom>
            <a:noFill/>
            <a:ln>
              <a:noFill/>
            </a:ln>
          </p:spPr>
        </p:pic>
      </p:grpSp>
      <p:sp>
        <p:nvSpPr>
          <p:cNvPr id="413" name="Google Shape;413;p58"/>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Helvetica Neue"/>
                <a:ea typeface="Helvetica Neue"/>
                <a:cs typeface="Helvetica Neue"/>
                <a:sym typeface="Helvetica Neue"/>
              </a:rPr>
              <a:t>Exit Ticket</a:t>
            </a:r>
            <a:endParaRPr b="1">
              <a:latin typeface="Helvetica Neue"/>
              <a:ea typeface="Helvetica Neue"/>
              <a:cs typeface="Helvetica Neue"/>
              <a:sym typeface="Helvetica Neue"/>
            </a:endParaRPr>
          </a:p>
        </p:txBody>
      </p:sp>
      <p:sp>
        <p:nvSpPr>
          <p:cNvPr id="414" name="Google Shape;414;p58"/>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415" name="Google Shape;415;p58"/>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416" name="Google Shape;416;p58"/>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8"/>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Independent Practice">
  <p:cSld name="TITLE_2_2_1_1_1_1_1">
    <p:spTree>
      <p:nvGrpSpPr>
        <p:cNvPr id="1" name="Shape 427"/>
        <p:cNvGrpSpPr/>
        <p:nvPr/>
      </p:nvGrpSpPr>
      <p:grpSpPr>
        <a:xfrm>
          <a:off x="0" y="0"/>
          <a:ext cx="0" cy="0"/>
          <a:chOff x="0" y="0"/>
          <a:chExt cx="0" cy="0"/>
        </a:xfrm>
      </p:grpSpPr>
      <p:sp>
        <p:nvSpPr>
          <p:cNvPr id="428" name="Google Shape;428;p60"/>
          <p:cNvSpPr/>
          <p:nvPr/>
        </p:nvSpPr>
        <p:spPr>
          <a:xfrm>
            <a:off x="0" y="-7950"/>
            <a:ext cx="2743200" cy="5159400"/>
          </a:xfrm>
          <a:prstGeom prst="rect">
            <a:avLst/>
          </a:prstGeom>
          <a:solidFill>
            <a:srgbClr val="17D3FF"/>
          </a:solidFill>
          <a:ln w="9525" cap="flat" cmpd="sng">
            <a:solidFill>
              <a:srgbClr val="17D3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0"/>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Independent Practice</a:t>
            </a:r>
            <a:endParaRPr sz="1600" b="1">
              <a:latin typeface="Helvetica Neue"/>
              <a:ea typeface="Helvetica Neue"/>
              <a:cs typeface="Helvetica Neue"/>
              <a:sym typeface="Helvetica Neue"/>
            </a:endParaRPr>
          </a:p>
        </p:txBody>
      </p:sp>
      <p:sp>
        <p:nvSpPr>
          <p:cNvPr id="430" name="Google Shape;430;p60"/>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1" name="Google Shape;431;p60"/>
          <p:cNvPicPr preferRelativeResize="0"/>
          <p:nvPr/>
        </p:nvPicPr>
        <p:blipFill>
          <a:blip r:embed="rId2">
            <a:alphaModFix/>
          </a:blip>
          <a:stretch>
            <a:fillRect/>
          </a:stretch>
        </p:blipFill>
        <p:spPr>
          <a:xfrm>
            <a:off x="1053937" y="569362"/>
            <a:ext cx="635034" cy="635171"/>
          </a:xfrm>
          <a:prstGeom prst="rect">
            <a:avLst/>
          </a:prstGeom>
          <a:noFill/>
          <a:ln>
            <a:noFill/>
          </a:ln>
        </p:spPr>
      </p:pic>
      <p:sp>
        <p:nvSpPr>
          <p:cNvPr id="432" name="Google Shape;432;p60"/>
          <p:cNvSpPr txBox="1">
            <a:spLocks noGrp="1"/>
          </p:cNvSpPr>
          <p:nvPr>
            <p:ph type="body" idx="1"/>
          </p:nvPr>
        </p:nvSpPr>
        <p:spPr>
          <a:xfrm>
            <a:off x="3271500" y="1829075"/>
            <a:ext cx="5323800" cy="27978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433" name="Google Shape;433;p60"/>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434" name="Google Shape;434;p60"/>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0"/>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1860">
          <p15:clr>
            <a:srgbClr val="9AA0A6"/>
          </p15:clr>
        </p15:guide>
        <p15:guide id="2" pos="5420">
          <p15:clr>
            <a:srgbClr val="9AA0A6"/>
          </p15:clr>
        </p15:guide>
        <p15:guide id="3" pos="80">
          <p15:clr>
            <a:srgbClr val="9AA0A6"/>
          </p15:clr>
        </p15:guide>
        <p15:guide id="4" pos="5616">
          <p15:clr>
            <a:srgbClr val="9AA0A6"/>
          </p15:clr>
        </p15:guide>
        <p15:guide id="5" pos="1648">
          <p15:clr>
            <a:srgbClr val="9AA0A6"/>
          </p15:clr>
        </p15:guide>
        <p15:guide id="6" pos="864">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7">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Direct Teach">
  <p:cSld name="TITLE_2_1">
    <p:spTree>
      <p:nvGrpSpPr>
        <p:cNvPr id="1" name="Shape 436"/>
        <p:cNvGrpSpPr/>
        <p:nvPr/>
      </p:nvGrpSpPr>
      <p:grpSpPr>
        <a:xfrm>
          <a:off x="0" y="0"/>
          <a:ext cx="0" cy="0"/>
          <a:chOff x="0" y="0"/>
          <a:chExt cx="0" cy="0"/>
        </a:xfrm>
      </p:grpSpPr>
      <p:sp>
        <p:nvSpPr>
          <p:cNvPr id="437" name="Google Shape;437;p61"/>
          <p:cNvSpPr/>
          <p:nvPr/>
        </p:nvSpPr>
        <p:spPr>
          <a:xfrm>
            <a:off x="0" y="-7950"/>
            <a:ext cx="2743200" cy="51594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1"/>
          <p:cNvSpPr/>
          <p:nvPr/>
        </p:nvSpPr>
        <p:spPr>
          <a:xfrm>
            <a:off x="0" y="128016"/>
            <a:ext cx="2743200" cy="22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sp>
        <p:nvSpPr>
          <p:cNvPr id="439" name="Google Shape;439;p61"/>
          <p:cNvSpPr/>
          <p:nvPr/>
        </p:nvSpPr>
        <p:spPr>
          <a:xfrm>
            <a:off x="850392" y="365760"/>
            <a:ext cx="1042500" cy="1042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0" name="Google Shape;440;p61"/>
          <p:cNvPicPr preferRelativeResize="0"/>
          <p:nvPr/>
        </p:nvPicPr>
        <p:blipFill>
          <a:blip r:embed="rId2">
            <a:alphaModFix/>
          </a:blip>
          <a:stretch>
            <a:fillRect/>
          </a:stretch>
        </p:blipFill>
        <p:spPr>
          <a:xfrm>
            <a:off x="1056125" y="571525"/>
            <a:ext cx="630936" cy="630936"/>
          </a:xfrm>
          <a:prstGeom prst="rect">
            <a:avLst/>
          </a:prstGeom>
          <a:noFill/>
          <a:ln>
            <a:noFill/>
          </a:ln>
        </p:spPr>
      </p:pic>
      <p:sp>
        <p:nvSpPr>
          <p:cNvPr id="441" name="Google Shape;441;p61"/>
          <p:cNvSpPr txBox="1">
            <a:spLocks noGrp="1"/>
          </p:cNvSpPr>
          <p:nvPr>
            <p:ph type="body" idx="1"/>
          </p:nvPr>
        </p:nvSpPr>
        <p:spPr>
          <a:xfrm>
            <a:off x="3271500" y="1538800"/>
            <a:ext cx="5323800" cy="3088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pic>
        <p:nvPicPr>
          <p:cNvPr id="442" name="Google Shape;442;p61"/>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443" name="Google Shape;443;p61"/>
          <p:cNvSpPr/>
          <p:nvPr/>
        </p:nvSpPr>
        <p:spPr>
          <a:xfrm>
            <a:off x="126300" y="1538800"/>
            <a:ext cx="2490600" cy="34863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1"/>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Helvetica Neue"/>
              <a:buNone/>
              <a:defRPr sz="2400">
                <a:latin typeface="Helvetica Neue"/>
                <a:ea typeface="Helvetica Neue"/>
                <a:cs typeface="Helvetica Neue"/>
                <a:sym typeface="Helvetica Neue"/>
              </a:defRPr>
            </a:lvl1pPr>
            <a:lvl2pPr lvl="1" rtl="0">
              <a:spcBef>
                <a:spcPts val="0"/>
              </a:spcBef>
              <a:spcAft>
                <a:spcPts val="0"/>
              </a:spcAft>
              <a:buSzPts val="2400"/>
              <a:buFont typeface="Helvetica Neue"/>
              <a:buNone/>
              <a:defRPr sz="2400">
                <a:latin typeface="Helvetica Neue"/>
                <a:ea typeface="Helvetica Neue"/>
                <a:cs typeface="Helvetica Neue"/>
                <a:sym typeface="Helvetica Neue"/>
              </a:defRPr>
            </a:lvl2pPr>
            <a:lvl3pPr lvl="2" rtl="0">
              <a:spcBef>
                <a:spcPts val="0"/>
              </a:spcBef>
              <a:spcAft>
                <a:spcPts val="0"/>
              </a:spcAft>
              <a:buSzPts val="2400"/>
              <a:buFont typeface="Helvetica Neue"/>
              <a:buNone/>
              <a:defRPr sz="2400">
                <a:latin typeface="Helvetica Neue"/>
                <a:ea typeface="Helvetica Neue"/>
                <a:cs typeface="Helvetica Neue"/>
                <a:sym typeface="Helvetica Neue"/>
              </a:defRPr>
            </a:lvl3pPr>
            <a:lvl4pPr lvl="3" rtl="0">
              <a:spcBef>
                <a:spcPts val="0"/>
              </a:spcBef>
              <a:spcAft>
                <a:spcPts val="0"/>
              </a:spcAft>
              <a:buSzPts val="2400"/>
              <a:buFont typeface="Helvetica Neue"/>
              <a:buNone/>
              <a:defRPr sz="2400">
                <a:latin typeface="Helvetica Neue"/>
                <a:ea typeface="Helvetica Neue"/>
                <a:cs typeface="Helvetica Neue"/>
                <a:sym typeface="Helvetica Neue"/>
              </a:defRPr>
            </a:lvl4pPr>
            <a:lvl5pPr lvl="4" rtl="0">
              <a:spcBef>
                <a:spcPts val="0"/>
              </a:spcBef>
              <a:spcAft>
                <a:spcPts val="0"/>
              </a:spcAft>
              <a:buSzPts val="2400"/>
              <a:buFont typeface="Helvetica Neue"/>
              <a:buNone/>
              <a:defRPr sz="2400">
                <a:latin typeface="Helvetica Neue"/>
                <a:ea typeface="Helvetica Neue"/>
                <a:cs typeface="Helvetica Neue"/>
                <a:sym typeface="Helvetica Neue"/>
              </a:defRPr>
            </a:lvl5pPr>
            <a:lvl6pPr lvl="5" rtl="0">
              <a:spcBef>
                <a:spcPts val="0"/>
              </a:spcBef>
              <a:spcAft>
                <a:spcPts val="0"/>
              </a:spcAft>
              <a:buSzPts val="2400"/>
              <a:buFont typeface="Helvetica Neue"/>
              <a:buNone/>
              <a:defRPr sz="2400">
                <a:latin typeface="Helvetica Neue"/>
                <a:ea typeface="Helvetica Neue"/>
                <a:cs typeface="Helvetica Neue"/>
                <a:sym typeface="Helvetica Neue"/>
              </a:defRPr>
            </a:lvl6pPr>
            <a:lvl7pPr lvl="6" rtl="0">
              <a:spcBef>
                <a:spcPts val="0"/>
              </a:spcBef>
              <a:spcAft>
                <a:spcPts val="0"/>
              </a:spcAft>
              <a:buSzPts val="2400"/>
              <a:buFont typeface="Helvetica Neue"/>
              <a:buNone/>
              <a:defRPr sz="2400">
                <a:latin typeface="Helvetica Neue"/>
                <a:ea typeface="Helvetica Neue"/>
                <a:cs typeface="Helvetica Neue"/>
                <a:sym typeface="Helvetica Neue"/>
              </a:defRPr>
            </a:lvl7pPr>
            <a:lvl8pPr lvl="7" rtl="0">
              <a:spcBef>
                <a:spcPts val="0"/>
              </a:spcBef>
              <a:spcAft>
                <a:spcPts val="0"/>
              </a:spcAft>
              <a:buSzPts val="2400"/>
              <a:buFont typeface="Helvetica Neue"/>
              <a:buNone/>
              <a:defRPr sz="2400">
                <a:latin typeface="Helvetica Neue"/>
                <a:ea typeface="Helvetica Neue"/>
                <a:cs typeface="Helvetica Neue"/>
                <a:sym typeface="Helvetica Neue"/>
              </a:defRPr>
            </a:lvl8pPr>
            <a:lvl9pPr lvl="8" rtl="0">
              <a:spcBef>
                <a:spcPts val="0"/>
              </a:spcBef>
              <a:spcAft>
                <a:spcPts val="0"/>
              </a:spcAft>
              <a:buSzPts val="2400"/>
              <a:buFont typeface="Helvetica Neue"/>
              <a:buNone/>
              <a:defRPr sz="2400">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5414">
          <p15:clr>
            <a:srgbClr val="9AA0A6"/>
          </p15:clr>
        </p15:guide>
        <p15:guide id="2" pos="80">
          <p15:clr>
            <a:srgbClr val="9AA0A6"/>
          </p15:clr>
        </p15:guide>
        <p15:guide id="3" pos="5616">
          <p15:clr>
            <a:srgbClr val="9AA0A6"/>
          </p15:clr>
        </p15:guide>
        <p15:guide id="4" pos="1648">
          <p15:clr>
            <a:srgbClr val="9AA0A6"/>
          </p15:clr>
        </p15:guide>
        <p15:guide id="5" pos="864">
          <p15:clr>
            <a:srgbClr val="9AA0A6"/>
          </p15:clr>
        </p15:guide>
        <p15:guide id="6" pos="1860">
          <p15:clr>
            <a:srgbClr val="9AA0A6"/>
          </p15:clr>
        </p15:guide>
        <p15:guide id="7" pos="3732">
          <p15:clr>
            <a:srgbClr val="9AA0A6"/>
          </p15:clr>
        </p15:guide>
        <p15:guide id="8" pos="2056">
          <p15:clr>
            <a:srgbClr val="9AA0A6"/>
          </p15:clr>
        </p15:guide>
        <p15:guide id="9" orient="horz" pos="2915">
          <p15:clr>
            <a:srgbClr val="9AA0A6"/>
          </p15:clr>
        </p15:guide>
        <p15:guide id="10" orient="horz" pos="969">
          <p15:clr>
            <a:srgbClr val="9AA0A6"/>
          </p15:clr>
        </p15:guide>
        <p15:guide id="11" orient="horz" pos="553">
          <p15:clr>
            <a:srgbClr val="9AA0A6"/>
          </p15:clr>
        </p15:guide>
        <p15:guide id="12" orient="horz" pos="887">
          <p15:clr>
            <a:srgbClr val="9AA0A6"/>
          </p15:clr>
        </p15:guide>
        <p15:guide id="13" orient="horz" pos="3162">
          <p15:clr>
            <a:srgbClr val="9AA0A6"/>
          </p15:clr>
        </p15:guide>
        <p15:guide id="14" orient="horz" pos="225">
          <p15:clr>
            <a:srgbClr val="9AA0A6"/>
          </p15:clr>
        </p15:guide>
        <p15:guide id="15" orient="horz" pos="81">
          <p15:clr>
            <a:srgbClr val="9AA0A6"/>
          </p15:clr>
        </p15:guide>
        <p15:guide id="16" orient="horz" pos="2061">
          <p15:clr>
            <a:srgbClr val="FA7B17"/>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bjective">
  <p:cSld name="TITLE_1">
    <p:bg>
      <p:bgPr>
        <a:solidFill>
          <a:srgbClr val="000000"/>
        </a:solidFill>
        <a:effectLst/>
      </p:bgPr>
    </p:bg>
    <p:spTree>
      <p:nvGrpSpPr>
        <p:cNvPr id="1" name="Shape 445"/>
        <p:cNvGrpSpPr/>
        <p:nvPr/>
      </p:nvGrpSpPr>
      <p:grpSpPr>
        <a:xfrm>
          <a:off x="0" y="0"/>
          <a:ext cx="0" cy="0"/>
          <a:chOff x="0" y="0"/>
          <a:chExt cx="0" cy="0"/>
        </a:xfrm>
      </p:grpSpPr>
      <p:pic>
        <p:nvPicPr>
          <p:cNvPr id="446" name="Google Shape;446;p62"/>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447" name="Google Shape;447;p62"/>
          <p:cNvSpPr/>
          <p:nvPr/>
        </p:nvSpPr>
        <p:spPr>
          <a:xfrm>
            <a:off x="3804750" y="507125"/>
            <a:ext cx="1534500" cy="15345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8" name="Google Shape;448;p62"/>
          <p:cNvPicPr preferRelativeResize="0"/>
          <p:nvPr/>
        </p:nvPicPr>
        <p:blipFill>
          <a:blip r:embed="rId3">
            <a:alphaModFix/>
          </a:blip>
          <a:stretch>
            <a:fillRect/>
          </a:stretch>
        </p:blipFill>
        <p:spPr>
          <a:xfrm>
            <a:off x="4170275" y="806785"/>
            <a:ext cx="935188" cy="935190"/>
          </a:xfrm>
          <a:prstGeom prst="rect">
            <a:avLst/>
          </a:prstGeom>
          <a:noFill/>
          <a:ln>
            <a:noFill/>
          </a:ln>
        </p:spPr>
      </p:pic>
      <p:sp>
        <p:nvSpPr>
          <p:cNvPr id="449" name="Google Shape;449;p62"/>
          <p:cNvSpPr txBox="1">
            <a:spLocks noGrp="1"/>
          </p:cNvSpPr>
          <p:nvPr>
            <p:ph type="title"/>
          </p:nvPr>
        </p:nvSpPr>
        <p:spPr>
          <a:xfrm>
            <a:off x="2290050" y="2548700"/>
            <a:ext cx="4563900" cy="1027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solidFill>
                  <a:srgbClr val="FFFFFF"/>
                </a:solidFill>
                <a:latin typeface="Helvetica Neue"/>
                <a:ea typeface="Helvetica Neue"/>
                <a:cs typeface="Helvetica Neue"/>
                <a:sym typeface="Helvetica Neue"/>
              </a:defRPr>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450" name="Google Shape;450;p62"/>
          <p:cNvSpPr txBox="1"/>
          <p:nvPr/>
        </p:nvSpPr>
        <p:spPr>
          <a:xfrm>
            <a:off x="3360150" y="2245700"/>
            <a:ext cx="2423700" cy="30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Helvetica Neue"/>
                <a:ea typeface="Helvetica Neue"/>
                <a:cs typeface="Helvetica Neue"/>
                <a:sym typeface="Helvetica Neue"/>
              </a:rPr>
              <a:t>Coders will...</a:t>
            </a:r>
            <a:endParaRPr sz="1800">
              <a:solidFill>
                <a:srgbClr val="FFFFFF"/>
              </a:solidFill>
              <a:latin typeface="Helvetica Neue"/>
              <a:ea typeface="Helvetica Neue"/>
              <a:cs typeface="Helvetica Neue"/>
              <a:sym typeface="Helvetica Neue"/>
            </a:endParaRPr>
          </a:p>
        </p:txBody>
      </p:sp>
      <p:sp>
        <p:nvSpPr>
          <p:cNvPr id="451" name="Google Shape;451;p62"/>
          <p:cNvSpPr txBox="1">
            <a:spLocks noGrp="1"/>
          </p:cNvSpPr>
          <p:nvPr>
            <p:ph type="subTitle" idx="1"/>
          </p:nvPr>
        </p:nvSpPr>
        <p:spPr>
          <a:xfrm>
            <a:off x="2082600" y="4083275"/>
            <a:ext cx="4978800" cy="39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latin typeface="Helvetica Neue"/>
                <a:ea typeface="Helvetica Neue"/>
                <a:cs typeface="Helvetica Neue"/>
                <a:sym typeface="Helvetica Neu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1605">
          <p15:clr>
            <a:srgbClr val="FA7B17"/>
          </p15:clr>
        </p15:guide>
        <p15:guide id="3" orient="horz" pos="2918">
          <p15:clr>
            <a:srgbClr val="FA7B17"/>
          </p15:clr>
        </p15:guide>
        <p15:guide id="4" pos="526">
          <p15:clr>
            <a:srgbClr val="FA7B17"/>
          </p15:clr>
        </p15:guide>
        <p15:guide id="5" pos="5234">
          <p15:clr>
            <a:srgbClr val="FA7B17"/>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M Announcement" type="tx">
  <p:cSld name="TITLE_AND_BODY">
    <p:bg>
      <p:bgPr>
        <a:solidFill>
          <a:srgbClr val="00FFCC"/>
        </a:solidFill>
        <a:effectLst/>
      </p:bgPr>
    </p:bg>
    <p:spTree>
      <p:nvGrpSpPr>
        <p:cNvPr id="1" name="Shape 452"/>
        <p:cNvGrpSpPr/>
        <p:nvPr/>
      </p:nvGrpSpPr>
      <p:grpSpPr>
        <a:xfrm>
          <a:off x="0" y="0"/>
          <a:ext cx="0" cy="0"/>
          <a:chOff x="0" y="0"/>
          <a:chExt cx="0" cy="0"/>
        </a:xfrm>
      </p:grpSpPr>
      <p:pic>
        <p:nvPicPr>
          <p:cNvPr id="453" name="Google Shape;453;p63"/>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454" name="Google Shape;454;p63"/>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5" name="Google Shape;455;p63"/>
          <p:cNvSpPr txBox="1">
            <a:spLocks noGrp="1"/>
          </p:cNvSpPr>
          <p:nvPr>
            <p:ph type="body" idx="1"/>
          </p:nvPr>
        </p:nvSpPr>
        <p:spPr>
          <a:xfrm>
            <a:off x="539500" y="1347450"/>
            <a:ext cx="8305200" cy="32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5615">
          <p15:clr>
            <a:srgbClr val="9AA0A6"/>
          </p15:clr>
        </p15:guide>
        <p15:guide id="3" pos="5424">
          <p15:clr>
            <a:srgbClr val="9AA0A6"/>
          </p15:clr>
        </p15:guide>
        <p15:guide id="4" orient="horz" pos="2917">
          <p15:clr>
            <a:srgbClr val="9AA0A6"/>
          </p15:clr>
        </p15:guide>
        <p15:guide id="5" orient="horz" pos="646">
          <p15:clr>
            <a:srgbClr val="9AA0A6"/>
          </p15:clr>
        </p15:guide>
        <p15:guide id="6" orient="horz" pos="1864">
          <p15:clr>
            <a:srgbClr val="9AA0A6"/>
          </p15:clr>
        </p15:guide>
        <p15:guide id="7" orient="horz" pos="3165">
          <p15:clr>
            <a:srgbClr val="9AA0A6"/>
          </p15:clr>
        </p15:guide>
        <p15:guide id="8" pos="144">
          <p15:clr>
            <a:srgbClr val="9AA0A6"/>
          </p15:clr>
        </p15:guide>
        <p15:guide id="9" pos="2880">
          <p15:clr>
            <a:srgbClr val="9AA0A6"/>
          </p15:clr>
        </p15:guide>
        <p15:guide id="10" orient="horz" pos="847">
          <p15:clr>
            <a:srgbClr val="9AA0A6"/>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Light Blue Page">
  <p:cSld name="TITLE_AND_BODY_2_1">
    <p:bg>
      <p:bgPr>
        <a:solidFill>
          <a:srgbClr val="17D3FF"/>
        </a:solidFill>
        <a:effectLst/>
      </p:bgPr>
    </p:bg>
    <p:spTree>
      <p:nvGrpSpPr>
        <p:cNvPr id="1" name="Shape 460"/>
        <p:cNvGrpSpPr/>
        <p:nvPr/>
      </p:nvGrpSpPr>
      <p:grpSpPr>
        <a:xfrm>
          <a:off x="0" y="0"/>
          <a:ext cx="0" cy="0"/>
          <a:chOff x="0" y="0"/>
          <a:chExt cx="0" cy="0"/>
        </a:xfrm>
      </p:grpSpPr>
      <p:pic>
        <p:nvPicPr>
          <p:cNvPr id="461" name="Google Shape;461;p65"/>
          <p:cNvPicPr preferRelativeResize="0"/>
          <p:nvPr/>
        </p:nvPicPr>
        <p:blipFill>
          <a:blip r:embed="rId2">
            <a:alphaModFix/>
          </a:blip>
          <a:stretch>
            <a:fillRect/>
          </a:stretch>
        </p:blipFill>
        <p:spPr>
          <a:xfrm>
            <a:off x="230500" y="4631534"/>
            <a:ext cx="604875" cy="393616"/>
          </a:xfrm>
          <a:prstGeom prst="rect">
            <a:avLst/>
          </a:prstGeom>
          <a:noFill/>
          <a:ln>
            <a:noFill/>
          </a:ln>
        </p:spPr>
      </p:pic>
      <p:sp>
        <p:nvSpPr>
          <p:cNvPr id="462" name="Google Shape;462;p65"/>
          <p:cNvSpPr txBox="1">
            <a:spLocks noGrp="1"/>
          </p:cNvSpPr>
          <p:nvPr>
            <p:ph type="title"/>
          </p:nvPr>
        </p:nvSpPr>
        <p:spPr>
          <a:xfrm>
            <a:off x="542575" y="4530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Helvetica Neue"/>
              <a:buNone/>
              <a:defRPr b="1">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3" name="Google Shape;463;p65"/>
          <p:cNvSpPr txBox="1">
            <a:spLocks noGrp="1"/>
          </p:cNvSpPr>
          <p:nvPr>
            <p:ph type="body" idx="1"/>
          </p:nvPr>
        </p:nvSpPr>
        <p:spPr>
          <a:xfrm>
            <a:off x="539500" y="1371600"/>
            <a:ext cx="8141700" cy="3204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Helvetica Neue"/>
              <a:buChar char="➔"/>
              <a:defRPr>
                <a:latin typeface="Helvetica Neue"/>
                <a:ea typeface="Helvetica Neue"/>
                <a:cs typeface="Helvetica Neue"/>
                <a:sym typeface="Helvetica Neue"/>
              </a:defRPr>
            </a:lvl1pPr>
            <a:lvl2pPr marL="914400" lvl="1" indent="-317500" rtl="0">
              <a:spcBef>
                <a:spcPts val="0"/>
              </a:spcBef>
              <a:spcAft>
                <a:spcPts val="0"/>
              </a:spcAft>
              <a:buSzPts val="1400"/>
              <a:buFont typeface="Helvetica Neue"/>
              <a:buChar char="◆"/>
              <a:defRPr>
                <a:latin typeface="Helvetica Neue"/>
                <a:ea typeface="Helvetica Neue"/>
                <a:cs typeface="Helvetica Neue"/>
                <a:sym typeface="Helvetica Neue"/>
              </a:defRPr>
            </a:lvl2pPr>
            <a:lvl3pPr marL="1371600" lvl="2" indent="-317500" rtl="0">
              <a:spcBef>
                <a:spcPts val="0"/>
              </a:spcBef>
              <a:spcAft>
                <a:spcPts val="0"/>
              </a:spcAft>
              <a:buSzPts val="1400"/>
              <a:buFont typeface="Helvetica Neue"/>
              <a:buChar char="●"/>
              <a:defRPr>
                <a:latin typeface="Helvetica Neue"/>
                <a:ea typeface="Helvetica Neue"/>
                <a:cs typeface="Helvetica Neue"/>
                <a:sym typeface="Helvetica Neue"/>
              </a:defRPr>
            </a:lvl3pPr>
            <a:lvl4pPr marL="1828800" lvl="3" indent="-317500" rtl="0">
              <a:spcBef>
                <a:spcPts val="0"/>
              </a:spcBef>
              <a:spcAft>
                <a:spcPts val="0"/>
              </a:spcAft>
              <a:buSzPts val="1400"/>
              <a:buFont typeface="Helvetica Neue"/>
              <a:buChar char="○"/>
              <a:defRPr>
                <a:latin typeface="Helvetica Neue"/>
                <a:ea typeface="Helvetica Neue"/>
                <a:cs typeface="Helvetica Neue"/>
                <a:sym typeface="Helvetica Neue"/>
              </a:defRPr>
            </a:lvl4pPr>
            <a:lvl5pPr marL="2286000" lvl="4" indent="-317500" rtl="0">
              <a:spcBef>
                <a:spcPts val="0"/>
              </a:spcBef>
              <a:spcAft>
                <a:spcPts val="0"/>
              </a:spcAft>
              <a:buSzPts val="1400"/>
              <a:buFont typeface="Helvetica Neue"/>
              <a:buChar char="◆"/>
              <a:defRPr>
                <a:latin typeface="Helvetica Neue"/>
                <a:ea typeface="Helvetica Neue"/>
                <a:cs typeface="Helvetica Neue"/>
                <a:sym typeface="Helvetica Neue"/>
              </a:defRPr>
            </a:lvl5pPr>
            <a:lvl6pPr marL="2743200" lvl="5" indent="-317500" rtl="0">
              <a:spcBef>
                <a:spcPts val="0"/>
              </a:spcBef>
              <a:spcAft>
                <a:spcPts val="0"/>
              </a:spcAft>
              <a:buSzPts val="1400"/>
              <a:buFont typeface="Helvetica Neue"/>
              <a:buChar char="●"/>
              <a:defRPr>
                <a:latin typeface="Helvetica Neue"/>
                <a:ea typeface="Helvetica Neue"/>
                <a:cs typeface="Helvetica Neue"/>
                <a:sym typeface="Helvetica Neue"/>
              </a:defRPr>
            </a:lvl6pPr>
            <a:lvl7pPr marL="3200400" lvl="6" indent="-317500" rtl="0">
              <a:spcBef>
                <a:spcPts val="0"/>
              </a:spcBef>
              <a:spcAft>
                <a:spcPts val="0"/>
              </a:spcAft>
              <a:buSzPts val="1400"/>
              <a:buFont typeface="Helvetica Neue"/>
              <a:buChar char="○"/>
              <a:defRPr>
                <a:latin typeface="Helvetica Neue"/>
                <a:ea typeface="Helvetica Neue"/>
                <a:cs typeface="Helvetica Neue"/>
                <a:sym typeface="Helvetica Neue"/>
              </a:defRPr>
            </a:lvl7pPr>
            <a:lvl8pPr marL="3657600" lvl="7" indent="-317500" rtl="0">
              <a:spcBef>
                <a:spcPts val="0"/>
              </a:spcBef>
              <a:spcAft>
                <a:spcPts val="0"/>
              </a:spcAft>
              <a:buSzPts val="1400"/>
              <a:buFont typeface="Helvetica Neue"/>
              <a:buChar char="◆"/>
              <a:defRPr>
                <a:latin typeface="Helvetica Neue"/>
                <a:ea typeface="Helvetica Neue"/>
                <a:cs typeface="Helvetica Neue"/>
                <a:sym typeface="Helvetica Neue"/>
              </a:defRPr>
            </a:lvl8pPr>
            <a:lvl9pPr marL="4114800" lvl="8" indent="-317500" rtl="0">
              <a:spcBef>
                <a:spcPts val="0"/>
              </a:spcBef>
              <a:spcAft>
                <a:spcPts val="0"/>
              </a:spcAft>
              <a:buSzPts val="1400"/>
              <a:buFont typeface="Helvetica Neue"/>
              <a:buChar char="●"/>
              <a:defRPr>
                <a:latin typeface="Helvetica Neue"/>
                <a:ea typeface="Helvetica Neue"/>
                <a:cs typeface="Helvetica Neue"/>
                <a:sym typeface="Helvetica Neue"/>
              </a:defRPr>
            </a:lvl9pPr>
          </a:lstStyle>
          <a:p>
            <a:endParaRPr/>
          </a:p>
        </p:txBody>
      </p:sp>
    </p:spTree>
  </p:cSld>
  <p:clrMapOvr>
    <a:masterClrMapping/>
  </p:clrMapOvr>
  <p:extLst>
    <p:ext uri="{DCECCB84-F9BA-43D5-87BE-67443E8EF086}">
      <p15:sldGuideLst xmlns:p15="http://schemas.microsoft.com/office/powerpoint/2012/main">
        <p15:guide id="1" pos="336">
          <p15:clr>
            <a:srgbClr val="9AA0A6"/>
          </p15:clr>
        </p15:guide>
        <p15:guide id="2" pos="2880">
          <p15:clr>
            <a:srgbClr val="9AA0A6"/>
          </p15:clr>
        </p15:guide>
        <p15:guide id="3" pos="5615">
          <p15:clr>
            <a:srgbClr val="9AA0A6"/>
          </p15:clr>
        </p15:guide>
        <p15:guide id="4" pos="5424">
          <p15:clr>
            <a:srgbClr val="9AA0A6"/>
          </p15:clr>
        </p15:guide>
        <p15:guide id="5" pos="144">
          <p15:clr>
            <a:srgbClr val="9AA0A6"/>
          </p15:clr>
        </p15:guide>
        <p15:guide id="6" orient="horz" pos="645">
          <p15:clr>
            <a:srgbClr val="9AA0A6"/>
          </p15:clr>
        </p15:guide>
        <p15:guide id="7" orient="horz" pos="2915">
          <p15:clr>
            <a:srgbClr val="9AA0A6"/>
          </p15:clr>
        </p15:guide>
        <p15:guide id="8" orient="horz" pos="3162">
          <p15:clr>
            <a:srgbClr val="9AA0A6"/>
          </p15:clr>
        </p15:guide>
        <p15:guide id="9" orient="horz" pos="1873">
          <p15:clr>
            <a:srgbClr val="9AA0A6"/>
          </p15:clr>
        </p15:guide>
        <p15:guide id="10" orient="horz" pos="864">
          <p15:clr>
            <a:srgbClr val="9AA0A6"/>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roject Set Up">
  <p:cSld name="TITLE_AND_BODY_1">
    <p:bg>
      <p:bgPr>
        <a:noFill/>
        <a:effectLst/>
      </p:bgPr>
    </p:bg>
    <p:spTree>
      <p:nvGrpSpPr>
        <p:cNvPr id="1" name="Shape 468"/>
        <p:cNvGrpSpPr/>
        <p:nvPr/>
      </p:nvGrpSpPr>
      <p:grpSpPr>
        <a:xfrm>
          <a:off x="0" y="0"/>
          <a:ext cx="0" cy="0"/>
          <a:chOff x="0" y="0"/>
          <a:chExt cx="0" cy="0"/>
        </a:xfrm>
      </p:grpSpPr>
      <p:sp>
        <p:nvSpPr>
          <p:cNvPr id="469" name="Google Shape;469;p67"/>
          <p:cNvSpPr txBox="1">
            <a:spLocks noGrp="1"/>
          </p:cNvSpPr>
          <p:nvPr>
            <p:ph type="body" idx="1"/>
          </p:nvPr>
        </p:nvSpPr>
        <p:spPr>
          <a:xfrm>
            <a:off x="539500" y="1257300"/>
            <a:ext cx="8141700" cy="33192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470" name="Google Shape;470;p67"/>
          <p:cNvSpPr/>
          <p:nvPr/>
        </p:nvSpPr>
        <p:spPr>
          <a:xfrm>
            <a:off x="0" y="-7950"/>
            <a:ext cx="9144000" cy="1037700"/>
          </a:xfrm>
          <a:prstGeom prst="rect">
            <a:avLst/>
          </a:prstGeom>
          <a:solidFill>
            <a:srgbClr val="E4A4EE"/>
          </a:solidFill>
          <a:ln w="9525" cap="flat" cmpd="sng">
            <a:solidFill>
              <a:srgbClr val="E4A4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7"/>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472" name="Google Shape;472;p67"/>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3" name="Google Shape;473;p67"/>
          <p:cNvPicPr preferRelativeResize="0"/>
          <p:nvPr/>
        </p:nvPicPr>
        <p:blipFill>
          <a:blip r:embed="rId2">
            <a:alphaModFix/>
          </a:blip>
          <a:stretch>
            <a:fillRect/>
          </a:stretch>
        </p:blipFill>
        <p:spPr>
          <a:xfrm>
            <a:off x="408587" y="236587"/>
            <a:ext cx="548640" cy="548640"/>
          </a:xfrm>
          <a:prstGeom prst="rect">
            <a:avLst/>
          </a:prstGeom>
          <a:noFill/>
          <a:ln>
            <a:noFill/>
          </a:ln>
        </p:spPr>
      </p:pic>
      <p:pic>
        <p:nvPicPr>
          <p:cNvPr id="474" name="Google Shape;474;p67"/>
          <p:cNvPicPr preferRelativeResize="0"/>
          <p:nvPr/>
        </p:nvPicPr>
        <p:blipFill>
          <a:blip r:embed="rId3">
            <a:alphaModFix/>
          </a:blip>
          <a:stretch>
            <a:fillRect/>
          </a:stretch>
        </p:blipFill>
        <p:spPr>
          <a:xfrm>
            <a:off x="8307700" y="4631534"/>
            <a:ext cx="604875" cy="393616"/>
          </a:xfrm>
          <a:prstGeom prst="rect">
            <a:avLst/>
          </a:prstGeom>
          <a:noFill/>
          <a:ln>
            <a:noFill/>
          </a:ln>
        </p:spPr>
      </p:pic>
      <p:sp>
        <p:nvSpPr>
          <p:cNvPr id="475" name="Google Shape;475;p67"/>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Set Up</a:t>
            </a:r>
            <a:endParaRPr sz="1600" b="1">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2880">
          <p15:clr>
            <a:srgbClr val="9AA0A6"/>
          </p15:clr>
        </p15:guide>
        <p15:guide id="2" pos="145">
          <p15:clr>
            <a:srgbClr val="9AA0A6"/>
          </p15:clr>
        </p15:guide>
        <p15:guide id="3" pos="336">
          <p15:clr>
            <a:srgbClr val="9AA0A6"/>
          </p15:clr>
        </p15:guide>
        <p15:guide id="4" pos="5424">
          <p15:clr>
            <a:srgbClr val="9AA0A6"/>
          </p15:clr>
        </p15:guide>
        <p15:guide id="5" pos="5615">
          <p15:clr>
            <a:srgbClr val="9AA0A6"/>
          </p15:clr>
        </p15:guide>
        <p15:guide id="6" orient="horz" pos="648">
          <p15:clr>
            <a:srgbClr val="9AA0A6"/>
          </p15:clr>
        </p15:guide>
        <p15:guide id="7" orient="horz" pos="1873">
          <p15:clr>
            <a:srgbClr val="9AA0A6"/>
          </p15:clr>
        </p15:guide>
        <p15:guide id="8" orient="horz" pos="2917">
          <p15:clr>
            <a:srgbClr val="9AA0A6"/>
          </p15:clr>
        </p15:guide>
        <p15:guide id="9" orient="horz" pos="3165">
          <p15:clr>
            <a:srgbClr val="9AA0A6"/>
          </p15:clr>
        </p15:guide>
        <p15:guide id="10" orient="horz" pos="792">
          <p15:clr>
            <a:srgbClr val="9AA0A6"/>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476"/>
        <p:cNvGrpSpPr/>
        <p:nvPr/>
      </p:nvGrpSpPr>
      <p:grpSpPr>
        <a:xfrm>
          <a:off x="0" y="0"/>
          <a:ext cx="0" cy="0"/>
          <a:chOff x="0" y="0"/>
          <a:chExt cx="0" cy="0"/>
        </a:xfrm>
      </p:grpSpPr>
      <p:pic>
        <p:nvPicPr>
          <p:cNvPr id="477" name="Google Shape;477;p68"/>
          <p:cNvPicPr preferRelativeResize="0"/>
          <p:nvPr/>
        </p:nvPicPr>
        <p:blipFill>
          <a:blip r:embed="rId2">
            <a:alphaModFix/>
          </a:blip>
          <a:stretch>
            <a:fillRect/>
          </a:stretch>
        </p:blipFill>
        <p:spPr>
          <a:xfrm>
            <a:off x="181407" y="2670952"/>
            <a:ext cx="935188" cy="935190"/>
          </a:xfrm>
          <a:prstGeom prst="rect">
            <a:avLst/>
          </a:prstGeom>
          <a:noFill/>
          <a:ln>
            <a:noFill/>
          </a:ln>
        </p:spPr>
      </p:pic>
      <p:pic>
        <p:nvPicPr>
          <p:cNvPr id="478" name="Google Shape;478;p68"/>
          <p:cNvPicPr preferRelativeResize="0"/>
          <p:nvPr/>
        </p:nvPicPr>
        <p:blipFill>
          <a:blip r:embed="rId3">
            <a:alphaModFix/>
          </a:blip>
          <a:stretch>
            <a:fillRect/>
          </a:stretch>
        </p:blipFill>
        <p:spPr>
          <a:xfrm>
            <a:off x="123612" y="1131341"/>
            <a:ext cx="862127" cy="862129"/>
          </a:xfrm>
          <a:prstGeom prst="rect">
            <a:avLst/>
          </a:prstGeom>
          <a:noFill/>
          <a:ln>
            <a:noFill/>
          </a:ln>
        </p:spPr>
      </p:pic>
      <p:pic>
        <p:nvPicPr>
          <p:cNvPr id="479" name="Google Shape;479;p68"/>
          <p:cNvPicPr preferRelativeResize="0"/>
          <p:nvPr/>
        </p:nvPicPr>
        <p:blipFill>
          <a:blip r:embed="rId4">
            <a:alphaModFix/>
          </a:blip>
          <a:stretch>
            <a:fillRect/>
          </a:stretch>
        </p:blipFill>
        <p:spPr>
          <a:xfrm>
            <a:off x="2795227" y="196151"/>
            <a:ext cx="935188" cy="935190"/>
          </a:xfrm>
          <a:prstGeom prst="rect">
            <a:avLst/>
          </a:prstGeom>
          <a:noFill/>
          <a:ln>
            <a:noFill/>
          </a:ln>
        </p:spPr>
      </p:pic>
      <p:pic>
        <p:nvPicPr>
          <p:cNvPr id="480" name="Google Shape;480;p68"/>
          <p:cNvPicPr preferRelativeResize="0"/>
          <p:nvPr/>
        </p:nvPicPr>
        <p:blipFill>
          <a:blip r:embed="rId5">
            <a:alphaModFix/>
          </a:blip>
          <a:stretch>
            <a:fillRect/>
          </a:stretch>
        </p:blipFill>
        <p:spPr>
          <a:xfrm>
            <a:off x="3494014" y="2397141"/>
            <a:ext cx="862127" cy="862129"/>
          </a:xfrm>
          <a:prstGeom prst="rect">
            <a:avLst/>
          </a:prstGeom>
          <a:noFill/>
          <a:ln>
            <a:noFill/>
          </a:ln>
        </p:spPr>
      </p:pic>
      <p:pic>
        <p:nvPicPr>
          <p:cNvPr id="481" name="Google Shape;481;p68"/>
          <p:cNvPicPr preferRelativeResize="0"/>
          <p:nvPr/>
        </p:nvPicPr>
        <p:blipFill>
          <a:blip r:embed="rId6">
            <a:alphaModFix/>
          </a:blip>
          <a:stretch>
            <a:fillRect/>
          </a:stretch>
        </p:blipFill>
        <p:spPr>
          <a:xfrm>
            <a:off x="2807415" y="1382679"/>
            <a:ext cx="862127" cy="862129"/>
          </a:xfrm>
          <a:prstGeom prst="rect">
            <a:avLst/>
          </a:prstGeom>
          <a:noFill/>
          <a:ln>
            <a:noFill/>
          </a:ln>
        </p:spPr>
      </p:pic>
      <p:pic>
        <p:nvPicPr>
          <p:cNvPr id="482" name="Google Shape;482;p68"/>
          <p:cNvPicPr preferRelativeResize="0"/>
          <p:nvPr/>
        </p:nvPicPr>
        <p:blipFill>
          <a:blip r:embed="rId7">
            <a:alphaModFix/>
          </a:blip>
          <a:stretch>
            <a:fillRect/>
          </a:stretch>
        </p:blipFill>
        <p:spPr>
          <a:xfrm>
            <a:off x="4190728" y="1687241"/>
            <a:ext cx="628330" cy="628332"/>
          </a:xfrm>
          <a:prstGeom prst="rect">
            <a:avLst/>
          </a:prstGeom>
          <a:noFill/>
          <a:ln>
            <a:noFill/>
          </a:ln>
        </p:spPr>
      </p:pic>
      <p:pic>
        <p:nvPicPr>
          <p:cNvPr id="483" name="Google Shape;483;p68"/>
          <p:cNvPicPr preferRelativeResize="0"/>
          <p:nvPr/>
        </p:nvPicPr>
        <p:blipFill>
          <a:blip r:embed="rId8">
            <a:alphaModFix/>
          </a:blip>
          <a:stretch>
            <a:fillRect/>
          </a:stretch>
        </p:blipFill>
        <p:spPr>
          <a:xfrm>
            <a:off x="1351047" y="597990"/>
            <a:ext cx="935188" cy="935190"/>
          </a:xfrm>
          <a:prstGeom prst="rect">
            <a:avLst/>
          </a:prstGeom>
          <a:noFill/>
          <a:ln>
            <a:noFill/>
          </a:ln>
        </p:spPr>
      </p:pic>
      <p:pic>
        <p:nvPicPr>
          <p:cNvPr id="484" name="Google Shape;484;p68"/>
          <p:cNvPicPr preferRelativeResize="0"/>
          <p:nvPr/>
        </p:nvPicPr>
        <p:blipFill>
          <a:blip r:embed="rId9">
            <a:alphaModFix/>
          </a:blip>
          <a:stretch>
            <a:fillRect/>
          </a:stretch>
        </p:blipFill>
        <p:spPr>
          <a:xfrm>
            <a:off x="181400" y="74575"/>
            <a:ext cx="935188" cy="935190"/>
          </a:xfrm>
          <a:prstGeom prst="rect">
            <a:avLst/>
          </a:prstGeom>
          <a:noFill/>
          <a:ln>
            <a:noFill/>
          </a:ln>
        </p:spPr>
      </p:pic>
      <p:pic>
        <p:nvPicPr>
          <p:cNvPr id="485" name="Google Shape;485;p68"/>
          <p:cNvPicPr preferRelativeResize="0"/>
          <p:nvPr/>
        </p:nvPicPr>
        <p:blipFill>
          <a:blip r:embed="rId10">
            <a:alphaModFix/>
          </a:blip>
          <a:stretch>
            <a:fillRect/>
          </a:stretch>
        </p:blipFill>
        <p:spPr>
          <a:xfrm>
            <a:off x="3927718" y="490082"/>
            <a:ext cx="935188" cy="935190"/>
          </a:xfrm>
          <a:prstGeom prst="rect">
            <a:avLst/>
          </a:prstGeom>
          <a:noFill/>
          <a:ln>
            <a:noFill/>
          </a:ln>
        </p:spPr>
      </p:pic>
      <p:pic>
        <p:nvPicPr>
          <p:cNvPr id="486" name="Google Shape;486;p68"/>
          <p:cNvPicPr preferRelativeResize="0"/>
          <p:nvPr/>
        </p:nvPicPr>
        <p:blipFill>
          <a:blip r:embed="rId11">
            <a:alphaModFix/>
          </a:blip>
          <a:stretch>
            <a:fillRect/>
          </a:stretch>
        </p:blipFill>
        <p:spPr>
          <a:xfrm>
            <a:off x="2052097" y="2395305"/>
            <a:ext cx="935188" cy="935190"/>
          </a:xfrm>
          <a:prstGeom prst="rect">
            <a:avLst/>
          </a:prstGeom>
          <a:noFill/>
          <a:ln>
            <a:noFill/>
          </a:ln>
        </p:spPr>
      </p:pic>
      <p:pic>
        <p:nvPicPr>
          <p:cNvPr id="487" name="Google Shape;487;p68"/>
          <p:cNvPicPr preferRelativeResize="0"/>
          <p:nvPr/>
        </p:nvPicPr>
        <p:blipFill>
          <a:blip r:embed="rId12">
            <a:alphaModFix/>
          </a:blip>
          <a:stretch>
            <a:fillRect/>
          </a:stretch>
        </p:blipFill>
        <p:spPr>
          <a:xfrm>
            <a:off x="1178750" y="3400240"/>
            <a:ext cx="935188" cy="935190"/>
          </a:xfrm>
          <a:prstGeom prst="rect">
            <a:avLst/>
          </a:prstGeom>
          <a:noFill/>
          <a:ln>
            <a:noFill/>
          </a:ln>
        </p:spPr>
      </p:pic>
      <p:pic>
        <p:nvPicPr>
          <p:cNvPr id="488" name="Google Shape;488;p68"/>
          <p:cNvPicPr preferRelativeResize="0"/>
          <p:nvPr/>
        </p:nvPicPr>
        <p:blipFill>
          <a:blip r:embed="rId13">
            <a:alphaModFix/>
          </a:blip>
          <a:stretch>
            <a:fillRect/>
          </a:stretch>
        </p:blipFill>
        <p:spPr>
          <a:xfrm>
            <a:off x="7022245" y="137688"/>
            <a:ext cx="935188" cy="935190"/>
          </a:xfrm>
          <a:prstGeom prst="rect">
            <a:avLst/>
          </a:prstGeom>
          <a:noFill/>
          <a:ln>
            <a:noFill/>
          </a:ln>
        </p:spPr>
      </p:pic>
      <p:pic>
        <p:nvPicPr>
          <p:cNvPr id="489" name="Google Shape;489;p68"/>
          <p:cNvPicPr preferRelativeResize="0"/>
          <p:nvPr/>
        </p:nvPicPr>
        <p:blipFill>
          <a:blip r:embed="rId14">
            <a:alphaModFix/>
          </a:blip>
          <a:stretch>
            <a:fillRect/>
          </a:stretch>
        </p:blipFill>
        <p:spPr>
          <a:xfrm>
            <a:off x="6407896" y="3090711"/>
            <a:ext cx="935188" cy="935190"/>
          </a:xfrm>
          <a:prstGeom prst="rect">
            <a:avLst/>
          </a:prstGeom>
          <a:noFill/>
          <a:ln>
            <a:noFill/>
          </a:ln>
        </p:spPr>
      </p:pic>
      <p:pic>
        <p:nvPicPr>
          <p:cNvPr id="490" name="Google Shape;490;p68"/>
          <p:cNvPicPr preferRelativeResize="0"/>
          <p:nvPr/>
        </p:nvPicPr>
        <p:blipFill>
          <a:blip r:embed="rId15">
            <a:alphaModFix/>
          </a:blip>
          <a:stretch>
            <a:fillRect/>
          </a:stretch>
        </p:blipFill>
        <p:spPr>
          <a:xfrm>
            <a:off x="5040320" y="1799101"/>
            <a:ext cx="935188" cy="935190"/>
          </a:xfrm>
          <a:prstGeom prst="rect">
            <a:avLst/>
          </a:prstGeom>
          <a:noFill/>
          <a:ln>
            <a:noFill/>
          </a:ln>
        </p:spPr>
      </p:pic>
      <p:pic>
        <p:nvPicPr>
          <p:cNvPr id="491" name="Google Shape;491;p68"/>
          <p:cNvPicPr preferRelativeResize="0"/>
          <p:nvPr/>
        </p:nvPicPr>
        <p:blipFill>
          <a:blip r:embed="rId16">
            <a:alphaModFix/>
          </a:blip>
          <a:stretch>
            <a:fillRect/>
          </a:stretch>
        </p:blipFill>
        <p:spPr>
          <a:xfrm>
            <a:off x="5174590" y="196151"/>
            <a:ext cx="935188" cy="935190"/>
          </a:xfrm>
          <a:prstGeom prst="rect">
            <a:avLst/>
          </a:prstGeom>
          <a:noFill/>
          <a:ln>
            <a:noFill/>
          </a:ln>
        </p:spPr>
      </p:pic>
      <p:pic>
        <p:nvPicPr>
          <p:cNvPr id="492" name="Google Shape;492;p68"/>
          <p:cNvPicPr preferRelativeResize="0"/>
          <p:nvPr/>
        </p:nvPicPr>
        <p:blipFill>
          <a:blip r:embed="rId17">
            <a:alphaModFix/>
          </a:blip>
          <a:stretch>
            <a:fillRect/>
          </a:stretch>
        </p:blipFill>
        <p:spPr>
          <a:xfrm>
            <a:off x="946189" y="1799106"/>
            <a:ext cx="935188" cy="935190"/>
          </a:xfrm>
          <a:prstGeom prst="rect">
            <a:avLst/>
          </a:prstGeom>
          <a:noFill/>
          <a:ln>
            <a:noFill/>
          </a:ln>
        </p:spPr>
      </p:pic>
      <p:pic>
        <p:nvPicPr>
          <p:cNvPr id="493" name="Google Shape;493;p68"/>
          <p:cNvPicPr preferRelativeResize="0"/>
          <p:nvPr/>
        </p:nvPicPr>
        <p:blipFill>
          <a:blip r:embed="rId18">
            <a:alphaModFix/>
          </a:blip>
          <a:stretch>
            <a:fillRect/>
          </a:stretch>
        </p:blipFill>
        <p:spPr>
          <a:xfrm>
            <a:off x="3883872" y="3475609"/>
            <a:ext cx="935188" cy="935190"/>
          </a:xfrm>
          <a:prstGeom prst="rect">
            <a:avLst/>
          </a:prstGeom>
          <a:noFill/>
          <a:ln>
            <a:noFill/>
          </a:ln>
        </p:spPr>
      </p:pic>
      <p:pic>
        <p:nvPicPr>
          <p:cNvPr id="494" name="Google Shape;494;p68"/>
          <p:cNvPicPr preferRelativeResize="0"/>
          <p:nvPr/>
        </p:nvPicPr>
        <p:blipFill>
          <a:blip r:embed="rId19">
            <a:alphaModFix/>
          </a:blip>
          <a:stretch>
            <a:fillRect/>
          </a:stretch>
        </p:blipFill>
        <p:spPr>
          <a:xfrm>
            <a:off x="2718625" y="3340847"/>
            <a:ext cx="935188" cy="935190"/>
          </a:xfrm>
          <a:prstGeom prst="rect">
            <a:avLst/>
          </a:prstGeom>
          <a:noFill/>
          <a:ln>
            <a:noFill/>
          </a:ln>
        </p:spPr>
      </p:pic>
      <p:pic>
        <p:nvPicPr>
          <p:cNvPr id="495" name="Google Shape;495;p68"/>
          <p:cNvPicPr preferRelativeResize="0"/>
          <p:nvPr/>
        </p:nvPicPr>
        <p:blipFill>
          <a:blip r:embed="rId20">
            <a:alphaModFix/>
          </a:blip>
          <a:stretch>
            <a:fillRect/>
          </a:stretch>
        </p:blipFill>
        <p:spPr>
          <a:xfrm>
            <a:off x="5255844" y="3161450"/>
            <a:ext cx="935188" cy="935190"/>
          </a:xfrm>
          <a:prstGeom prst="rect">
            <a:avLst/>
          </a:prstGeom>
          <a:noFill/>
          <a:ln>
            <a:noFill/>
          </a:ln>
        </p:spPr>
      </p:pic>
      <p:pic>
        <p:nvPicPr>
          <p:cNvPr id="496" name="Google Shape;496;p68"/>
          <p:cNvPicPr preferRelativeResize="0"/>
          <p:nvPr/>
        </p:nvPicPr>
        <p:blipFill>
          <a:blip r:embed="rId21">
            <a:alphaModFix/>
          </a:blip>
          <a:stretch>
            <a:fillRect/>
          </a:stretch>
        </p:blipFill>
        <p:spPr>
          <a:xfrm>
            <a:off x="6568573" y="2012755"/>
            <a:ext cx="935188" cy="935190"/>
          </a:xfrm>
          <a:prstGeom prst="rect">
            <a:avLst/>
          </a:prstGeom>
          <a:noFill/>
          <a:ln>
            <a:noFill/>
          </a:ln>
        </p:spPr>
      </p:pic>
      <p:pic>
        <p:nvPicPr>
          <p:cNvPr id="497" name="Google Shape;497;p68"/>
          <p:cNvPicPr preferRelativeResize="0"/>
          <p:nvPr/>
        </p:nvPicPr>
        <p:blipFill>
          <a:blip r:embed="rId22">
            <a:alphaModFix/>
          </a:blip>
          <a:stretch>
            <a:fillRect/>
          </a:stretch>
        </p:blipFill>
        <p:spPr>
          <a:xfrm>
            <a:off x="7921161" y="2608763"/>
            <a:ext cx="935188" cy="935190"/>
          </a:xfrm>
          <a:prstGeom prst="rect">
            <a:avLst/>
          </a:prstGeom>
          <a:noFill/>
          <a:ln>
            <a:noFill/>
          </a:ln>
        </p:spPr>
      </p:pic>
      <p:pic>
        <p:nvPicPr>
          <p:cNvPr id="498" name="Google Shape;498;p68"/>
          <p:cNvPicPr preferRelativeResize="0"/>
          <p:nvPr/>
        </p:nvPicPr>
        <p:blipFill>
          <a:blip r:embed="rId23">
            <a:alphaModFix/>
          </a:blip>
          <a:stretch>
            <a:fillRect/>
          </a:stretch>
        </p:blipFill>
        <p:spPr>
          <a:xfrm>
            <a:off x="6109765" y="1094819"/>
            <a:ext cx="935188" cy="935190"/>
          </a:xfrm>
          <a:prstGeom prst="rect">
            <a:avLst/>
          </a:prstGeom>
          <a:noFill/>
          <a:ln>
            <a:noFill/>
          </a:ln>
        </p:spPr>
      </p:pic>
      <p:pic>
        <p:nvPicPr>
          <p:cNvPr id="499" name="Google Shape;499;p68"/>
          <p:cNvPicPr preferRelativeResize="0"/>
          <p:nvPr/>
        </p:nvPicPr>
        <p:blipFill>
          <a:blip r:embed="rId24">
            <a:alphaModFix/>
          </a:blip>
          <a:stretch>
            <a:fillRect/>
          </a:stretch>
        </p:blipFill>
        <p:spPr>
          <a:xfrm>
            <a:off x="7957437" y="1188122"/>
            <a:ext cx="935188" cy="93519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p:cSld name="TITLE_4">
    <p:spTree>
      <p:nvGrpSpPr>
        <p:cNvPr id="1" name="Shape 500"/>
        <p:cNvGrpSpPr/>
        <p:nvPr/>
      </p:nvGrpSpPr>
      <p:grpSpPr>
        <a:xfrm>
          <a:off x="0" y="0"/>
          <a:ext cx="0" cy="0"/>
          <a:chOff x="0" y="0"/>
          <a:chExt cx="0" cy="0"/>
        </a:xfrm>
      </p:grpSpPr>
      <p:sp>
        <p:nvSpPr>
          <p:cNvPr id="501" name="Google Shape;501;p69"/>
          <p:cNvSpPr txBox="1">
            <a:spLocks noGrp="1"/>
          </p:cNvSpPr>
          <p:nvPr>
            <p:ph type="ctrTitle"/>
          </p:nvPr>
        </p:nvSpPr>
        <p:spPr>
          <a:xfrm>
            <a:off x="685800" y="1583342"/>
            <a:ext cx="7772400" cy="1159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EF5330"/>
              </a:buClr>
              <a:buSzPts val="4800"/>
              <a:buFont typeface="Roboto Slab"/>
              <a:buNone/>
              <a:defRPr sz="4800">
                <a:solidFill>
                  <a:srgbClr val="EF5330"/>
                </a:solidFill>
                <a:latin typeface="Roboto Slab"/>
                <a:ea typeface="Roboto Slab"/>
                <a:cs typeface="Roboto Slab"/>
                <a:sym typeface="Roboto Slab"/>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02" name="Google Shape;502;p69"/>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4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503" name="Google Shape;503;p69"/>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7"/>
          <p:cNvSpPr txBox="1">
            <a:spLocks noGrp="1"/>
          </p:cNvSpPr>
          <p:nvPr>
            <p:ph type="sldNum" idx="12"/>
          </p:nvPr>
        </p:nvSpPr>
        <p:spPr>
          <a:xfrm>
            <a:off x="8556791" y="4749851"/>
            <a:ext cx="548700" cy="393525"/>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1">
  <p:cSld name="TITLE_5">
    <p:spTree>
      <p:nvGrpSpPr>
        <p:cNvPr id="1" name="Shape 504"/>
        <p:cNvGrpSpPr/>
        <p:nvPr/>
      </p:nvGrpSpPr>
      <p:grpSpPr>
        <a:xfrm>
          <a:off x="0" y="0"/>
          <a:ext cx="0" cy="0"/>
          <a:chOff x="0" y="0"/>
          <a:chExt cx="0" cy="0"/>
        </a:xfrm>
      </p:grpSpPr>
      <p:sp>
        <p:nvSpPr>
          <p:cNvPr id="505" name="Google Shape;505;p70"/>
          <p:cNvSpPr txBox="1">
            <a:spLocks noGrp="1"/>
          </p:cNvSpPr>
          <p:nvPr>
            <p:ph type="ctrTitle"/>
          </p:nvPr>
        </p:nvSpPr>
        <p:spPr>
          <a:xfrm>
            <a:off x="685800" y="1583342"/>
            <a:ext cx="7772400" cy="1159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EF5330"/>
              </a:buClr>
              <a:buSzPts val="4800"/>
              <a:buFont typeface="Roboto Slab"/>
              <a:buNone/>
              <a:defRPr sz="4800">
                <a:solidFill>
                  <a:srgbClr val="EF5330"/>
                </a:solidFill>
                <a:latin typeface="Roboto Slab"/>
                <a:ea typeface="Roboto Slab"/>
                <a:cs typeface="Roboto Slab"/>
                <a:sym typeface="Roboto Slab"/>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06" name="Google Shape;506;p70"/>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14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507" name="Google Shape;507;p70"/>
          <p:cNvSpPr txBox="1">
            <a:spLocks noGrp="1"/>
          </p:cNvSpPr>
          <p:nvPr>
            <p:ph type="sldNum" idx="12"/>
          </p:nvPr>
        </p:nvSpPr>
        <p:spPr>
          <a:xfrm>
            <a:off x="8595300" y="4854450"/>
            <a:ext cx="548700" cy="2889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08" name="Google Shape;508;p70"/>
          <p:cNvGrpSpPr/>
          <p:nvPr/>
        </p:nvGrpSpPr>
        <p:grpSpPr>
          <a:xfrm>
            <a:off x="0" y="0"/>
            <a:ext cx="1307125" cy="464700"/>
            <a:chOff x="40050" y="408600"/>
            <a:chExt cx="1307125" cy="464700"/>
          </a:xfrm>
        </p:grpSpPr>
        <p:pic>
          <p:nvPicPr>
            <p:cNvPr id="509" name="Google Shape;509;p70"/>
            <p:cNvPicPr preferRelativeResize="0"/>
            <p:nvPr/>
          </p:nvPicPr>
          <p:blipFill>
            <a:blip r:embed="rId2">
              <a:alphaModFix/>
            </a:blip>
            <a:stretch>
              <a:fillRect/>
            </a:stretch>
          </p:blipFill>
          <p:spPr>
            <a:xfrm>
              <a:off x="1137650" y="544375"/>
              <a:ext cx="209525" cy="179600"/>
            </a:xfrm>
            <a:prstGeom prst="rect">
              <a:avLst/>
            </a:prstGeom>
            <a:noFill/>
            <a:ln>
              <a:noFill/>
            </a:ln>
          </p:spPr>
        </p:pic>
        <p:sp>
          <p:nvSpPr>
            <p:cNvPr id="510" name="Google Shape;510;p70"/>
            <p:cNvSpPr txBox="1"/>
            <p:nvPr/>
          </p:nvSpPr>
          <p:spPr>
            <a:xfrm>
              <a:off x="40050" y="408600"/>
              <a:ext cx="1145700" cy="46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rgbClr val="EF5330"/>
                  </a:solidFill>
                  <a:latin typeface="Roboto Slab"/>
                  <a:ea typeface="Roboto Slab"/>
                  <a:cs typeface="Roboto Slab"/>
                  <a:sym typeface="Roboto Slab"/>
                </a:rPr>
                <a:t>ScriptEd</a:t>
              </a:r>
              <a:endParaRPr sz="1800">
                <a:latin typeface="Roboto Slab"/>
                <a:ea typeface="Roboto Slab"/>
                <a:cs typeface="Roboto Slab"/>
                <a:sym typeface="Roboto Slab"/>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11"/>
        <p:cNvGrpSpPr/>
        <p:nvPr/>
      </p:nvGrpSpPr>
      <p:grpSpPr>
        <a:xfrm>
          <a:off x="0" y="0"/>
          <a:ext cx="0" cy="0"/>
          <a:chOff x="0" y="0"/>
          <a:chExt cx="0" cy="0"/>
        </a:xfrm>
      </p:grpSpPr>
      <p:sp>
        <p:nvSpPr>
          <p:cNvPr id="512" name="Google Shape;512;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3" name="Google Shape;513;p7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14" name="Google Shape;514;p7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cxnSp>
        <p:nvCxnSpPr>
          <p:cNvPr id="515" name="Google Shape;515;p71"/>
          <p:cNvCxnSpPr/>
          <p:nvPr/>
        </p:nvCxnSpPr>
        <p:spPr>
          <a:xfrm rot="10800000" flipH="1">
            <a:off x="6150" y="1010450"/>
            <a:ext cx="9131700" cy="1200"/>
          </a:xfrm>
          <a:prstGeom prst="straightConnector1">
            <a:avLst/>
          </a:prstGeom>
          <a:noFill/>
          <a:ln w="76200" cap="flat" cmpd="sng">
            <a:solidFill>
              <a:srgbClr val="15C2D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rect Teach - v2">
  <p:cSld name="CUSTOM_2">
    <p:bg>
      <p:bgPr>
        <a:noFill/>
        <a:effectLst/>
      </p:bgPr>
    </p:bg>
    <p:spTree>
      <p:nvGrpSpPr>
        <p:cNvPr id="1" name="Shape 33"/>
        <p:cNvGrpSpPr/>
        <p:nvPr/>
      </p:nvGrpSpPr>
      <p:grpSpPr>
        <a:xfrm>
          <a:off x="0" y="0"/>
          <a:ext cx="0" cy="0"/>
          <a:chOff x="0" y="0"/>
          <a:chExt cx="0" cy="0"/>
        </a:xfrm>
      </p:grpSpPr>
      <p:sp>
        <p:nvSpPr>
          <p:cNvPr id="34" name="Google Shape;34;p9"/>
          <p:cNvSpPr/>
          <p:nvPr/>
        </p:nvSpPr>
        <p:spPr>
          <a:xfrm>
            <a:off x="0" y="-7950"/>
            <a:ext cx="9144000" cy="1037700"/>
          </a:xfrm>
          <a:prstGeom prst="rect">
            <a:avLst/>
          </a:prstGeom>
          <a:solidFill>
            <a:srgbClr val="FEE975"/>
          </a:solidFill>
          <a:ln w="9525" cap="flat" cmpd="sng">
            <a:solidFill>
              <a:srgbClr val="FEE9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sp>
        <p:nvSpPr>
          <p:cNvPr id="36" name="Google Shape;36;p9"/>
          <p:cNvSpPr txBox="1">
            <a:spLocks noGrp="1"/>
          </p:cNvSpPr>
          <p:nvPr>
            <p:ph type="body" idx="1"/>
          </p:nvPr>
        </p:nvSpPr>
        <p:spPr>
          <a:xfrm>
            <a:off x="539500" y="1257300"/>
            <a:ext cx="8071500" cy="33744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37" name="Google Shape;37;p9"/>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 name="Google Shape;38;p9"/>
          <p:cNvPicPr preferRelativeResize="0"/>
          <p:nvPr/>
        </p:nvPicPr>
        <p:blipFill>
          <a:blip r:embed="rId2">
            <a:alphaModFix/>
          </a:blip>
          <a:stretch>
            <a:fillRect/>
          </a:stretch>
        </p:blipFill>
        <p:spPr>
          <a:xfrm>
            <a:off x="409038" y="237002"/>
            <a:ext cx="547538" cy="547795"/>
          </a:xfrm>
          <a:prstGeom prst="rect">
            <a:avLst/>
          </a:prstGeom>
          <a:noFill/>
          <a:ln>
            <a:noFill/>
          </a:ln>
        </p:spPr>
      </p:pic>
      <p:sp>
        <p:nvSpPr>
          <p:cNvPr id="39" name="Google Shape;39;p9"/>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Direct Teach</a:t>
            </a:r>
            <a:endParaRPr sz="1600" b="1">
              <a:latin typeface="Helvetica Neue"/>
              <a:ea typeface="Helvetica Neue"/>
              <a:cs typeface="Helvetica Neue"/>
              <a:sym typeface="Helvetica Neue"/>
            </a:endParaRPr>
          </a:p>
        </p:txBody>
      </p:sp>
      <p:pic>
        <p:nvPicPr>
          <p:cNvPr id="40" name="Google Shape;40;p9"/>
          <p:cNvPicPr preferRelativeResize="0"/>
          <p:nvPr/>
        </p:nvPicPr>
        <p:blipFill>
          <a:blip r:embed="rId3">
            <a:alphaModFix/>
          </a:blip>
          <a:stretch>
            <a:fillRect/>
          </a:stretch>
        </p:blipFill>
        <p:spPr>
          <a:xfrm>
            <a:off x="8307700" y="4631534"/>
            <a:ext cx="604875" cy="393616"/>
          </a:xfrm>
          <a:prstGeom prst="rect">
            <a:avLst/>
          </a:prstGeom>
          <a:noFill/>
          <a:ln>
            <a:noFill/>
          </a:ln>
        </p:spPr>
      </p:pic>
    </p:spTree>
  </p:cSld>
  <p:clrMapOvr>
    <a:masterClrMapping/>
  </p:clrMapOvr>
  <p:extLst>
    <p:ext uri="{DCECCB84-F9BA-43D5-87BE-67443E8EF086}">
      <p15:sldGuideLst xmlns:p15="http://schemas.microsoft.com/office/powerpoint/2012/main">
        <p15:guide id="1" pos="336">
          <p15:clr>
            <a:srgbClr val="9AA0A6"/>
          </p15:clr>
        </p15:guide>
        <p15:guide id="2" pos="5424">
          <p15:clr>
            <a:srgbClr val="9AA0A6"/>
          </p15:clr>
        </p15:guide>
        <p15:guide id="3" pos="145">
          <p15:clr>
            <a:srgbClr val="9AA0A6"/>
          </p15:clr>
        </p15:guide>
        <p15:guide id="4" pos="5615">
          <p15:clr>
            <a:srgbClr val="9AA0A6"/>
          </p15:clr>
        </p15:guide>
        <p15:guide id="5" pos="2880">
          <p15:clr>
            <a:srgbClr val="9AA0A6"/>
          </p15:clr>
        </p15:guide>
        <p15:guide id="6" orient="horz" pos="649">
          <p15:clr>
            <a:srgbClr val="9AA0A6"/>
          </p15:clr>
        </p15:guide>
        <p15:guide id="7" orient="horz" pos="2918">
          <p15:clr>
            <a:srgbClr val="9AA0A6"/>
          </p15:clr>
        </p15:guide>
        <p15:guide id="8" orient="horz" pos="3165">
          <p15:clr>
            <a:srgbClr val="9AA0A6"/>
          </p15:clr>
        </p15:guide>
        <p15:guide id="9" orient="horz" pos="1855">
          <p15:clr>
            <a:srgbClr val="9AA0A6"/>
          </p15:clr>
        </p15:guide>
        <p15:guide id="10" orient="horz" pos="792">
          <p15:clr>
            <a:srgbClr val="9AA0A6"/>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roject Time - v2">
  <p:cSld name="CUSTOM_2_1">
    <p:bg>
      <p:bgPr>
        <a:no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539500" y="1333500"/>
            <a:ext cx="8064900" cy="3374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Font typeface="Helvetica Neue"/>
              <a:buChar char="➔"/>
              <a:defRPr sz="1800">
                <a:latin typeface="Helvetica Neue"/>
                <a:ea typeface="Helvetica Neue"/>
                <a:cs typeface="Helvetica Neue"/>
                <a:sym typeface="Helvetica Neue"/>
              </a:defRPr>
            </a:lvl1pPr>
            <a:lvl2pPr marL="914400" lvl="1" indent="-342900" rtl="0">
              <a:spcBef>
                <a:spcPts val="0"/>
              </a:spcBef>
              <a:spcAft>
                <a:spcPts val="0"/>
              </a:spcAft>
              <a:buSzPts val="1800"/>
              <a:buFont typeface="Helvetica Neue"/>
              <a:buChar char="◆"/>
              <a:defRPr sz="1800">
                <a:latin typeface="Helvetica Neue"/>
                <a:ea typeface="Helvetica Neue"/>
                <a:cs typeface="Helvetica Neue"/>
                <a:sym typeface="Helvetica Neue"/>
              </a:defRPr>
            </a:lvl2pPr>
            <a:lvl3pPr marL="1371600" lvl="2" indent="-342900" rtl="0">
              <a:spcBef>
                <a:spcPts val="0"/>
              </a:spcBef>
              <a:spcAft>
                <a:spcPts val="0"/>
              </a:spcAft>
              <a:buSzPts val="1800"/>
              <a:buFont typeface="Helvetica Neue"/>
              <a:buChar char="●"/>
              <a:defRPr sz="1800">
                <a:latin typeface="Helvetica Neue"/>
                <a:ea typeface="Helvetica Neue"/>
                <a:cs typeface="Helvetica Neue"/>
                <a:sym typeface="Helvetica Neue"/>
              </a:defRPr>
            </a:lvl3pPr>
            <a:lvl4pPr marL="1828800" lvl="3" indent="-342900" rtl="0">
              <a:spcBef>
                <a:spcPts val="0"/>
              </a:spcBef>
              <a:spcAft>
                <a:spcPts val="0"/>
              </a:spcAft>
              <a:buSzPts val="1800"/>
              <a:buFont typeface="Helvetica Neue"/>
              <a:buChar char="○"/>
              <a:defRPr sz="1800">
                <a:latin typeface="Helvetica Neue"/>
                <a:ea typeface="Helvetica Neue"/>
                <a:cs typeface="Helvetica Neue"/>
                <a:sym typeface="Helvetica Neue"/>
              </a:defRPr>
            </a:lvl4pPr>
            <a:lvl5pPr marL="2286000" lvl="4" indent="-342900" rtl="0">
              <a:spcBef>
                <a:spcPts val="0"/>
              </a:spcBef>
              <a:spcAft>
                <a:spcPts val="0"/>
              </a:spcAft>
              <a:buSzPts val="1800"/>
              <a:buFont typeface="Helvetica Neue"/>
              <a:buChar char="◆"/>
              <a:defRPr sz="1800">
                <a:latin typeface="Helvetica Neue"/>
                <a:ea typeface="Helvetica Neue"/>
                <a:cs typeface="Helvetica Neue"/>
                <a:sym typeface="Helvetica Neue"/>
              </a:defRPr>
            </a:lvl5pPr>
            <a:lvl6pPr marL="2743200" lvl="5" indent="-342900" rtl="0">
              <a:spcBef>
                <a:spcPts val="0"/>
              </a:spcBef>
              <a:spcAft>
                <a:spcPts val="0"/>
              </a:spcAft>
              <a:buSzPts val="1800"/>
              <a:buFont typeface="Helvetica Neue"/>
              <a:buChar char="●"/>
              <a:defRPr sz="1800">
                <a:latin typeface="Helvetica Neue"/>
                <a:ea typeface="Helvetica Neue"/>
                <a:cs typeface="Helvetica Neue"/>
                <a:sym typeface="Helvetica Neue"/>
              </a:defRPr>
            </a:lvl6pPr>
            <a:lvl7pPr marL="3200400" lvl="6" indent="-342900" rtl="0">
              <a:spcBef>
                <a:spcPts val="0"/>
              </a:spcBef>
              <a:spcAft>
                <a:spcPts val="0"/>
              </a:spcAft>
              <a:buSzPts val="1800"/>
              <a:buFont typeface="Helvetica Neue"/>
              <a:buChar char="○"/>
              <a:defRPr sz="1800">
                <a:latin typeface="Helvetica Neue"/>
                <a:ea typeface="Helvetica Neue"/>
                <a:cs typeface="Helvetica Neue"/>
                <a:sym typeface="Helvetica Neue"/>
              </a:defRPr>
            </a:lvl7pPr>
            <a:lvl8pPr marL="3657600" lvl="7" indent="-342900" rtl="0">
              <a:spcBef>
                <a:spcPts val="0"/>
              </a:spcBef>
              <a:spcAft>
                <a:spcPts val="0"/>
              </a:spcAft>
              <a:buSzPts val="1800"/>
              <a:buFont typeface="Helvetica Neue"/>
              <a:buChar char="◆"/>
              <a:defRPr sz="1800">
                <a:latin typeface="Helvetica Neue"/>
                <a:ea typeface="Helvetica Neue"/>
                <a:cs typeface="Helvetica Neue"/>
                <a:sym typeface="Helvetica Neue"/>
              </a:defRPr>
            </a:lvl8pPr>
            <a:lvl9pPr marL="4114800" lvl="8" indent="-342900" rtl="0">
              <a:spcBef>
                <a:spcPts val="0"/>
              </a:spcBef>
              <a:spcAft>
                <a:spcPts val="0"/>
              </a:spcAft>
              <a:buSzPts val="1800"/>
              <a:buFont typeface="Helvetica Neue"/>
              <a:buChar char="●"/>
              <a:defRPr sz="1800">
                <a:latin typeface="Helvetica Neue"/>
                <a:ea typeface="Helvetica Neue"/>
                <a:cs typeface="Helvetica Neue"/>
                <a:sym typeface="Helvetica Neue"/>
              </a:defRPr>
            </a:lvl9pPr>
          </a:lstStyle>
          <a:p>
            <a:endParaRPr/>
          </a:p>
        </p:txBody>
      </p:sp>
      <p:sp>
        <p:nvSpPr>
          <p:cNvPr id="43" name="Google Shape;43;p10"/>
          <p:cNvSpPr/>
          <p:nvPr/>
        </p:nvSpPr>
        <p:spPr>
          <a:xfrm>
            <a:off x="0" y="-7950"/>
            <a:ext cx="9144000" cy="1037700"/>
          </a:xfrm>
          <a:prstGeom prst="rect">
            <a:avLst/>
          </a:prstGeom>
          <a:solidFill>
            <a:srgbClr val="00FFCC"/>
          </a:solidFill>
          <a:ln w="9525" cap="flat" cmpd="sng">
            <a:solidFill>
              <a:srgbClr val="00FF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0"/>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b="1">
                <a:solidFill>
                  <a:srgbClr val="000000"/>
                </a:solidFill>
              </a:defRPr>
            </a:lvl1pPr>
            <a:lvl2pPr lvl="1" rtl="0">
              <a:spcBef>
                <a:spcPts val="0"/>
              </a:spcBef>
              <a:spcAft>
                <a:spcPts val="0"/>
              </a:spcAft>
              <a:buNone/>
              <a:defRPr>
                <a:solidFill>
                  <a:srgbClr val="000000"/>
                </a:solidFill>
              </a:defRPr>
            </a:lvl2pPr>
            <a:lvl3pPr lvl="2" rtl="0">
              <a:spcBef>
                <a:spcPts val="0"/>
              </a:spcBef>
              <a:spcAft>
                <a:spcPts val="0"/>
              </a:spcAft>
              <a:buNone/>
              <a:defRPr>
                <a:solidFill>
                  <a:srgbClr val="000000"/>
                </a:solidFill>
              </a:defRPr>
            </a:lvl3pPr>
            <a:lvl4pPr lvl="3" rtl="0">
              <a:spcBef>
                <a:spcPts val="0"/>
              </a:spcBef>
              <a:spcAft>
                <a:spcPts val="0"/>
              </a:spcAft>
              <a:buNone/>
              <a:defRPr>
                <a:solidFill>
                  <a:srgbClr val="000000"/>
                </a:solidFill>
              </a:defRPr>
            </a:lvl4pPr>
            <a:lvl5pPr lvl="4" rtl="0">
              <a:spcBef>
                <a:spcPts val="0"/>
              </a:spcBef>
              <a:spcAft>
                <a:spcPts val="0"/>
              </a:spcAft>
              <a:buNone/>
              <a:defRPr>
                <a:solidFill>
                  <a:srgbClr val="000000"/>
                </a:solidFill>
              </a:defRPr>
            </a:lvl5pPr>
            <a:lvl6pPr lvl="5" rtl="0">
              <a:spcBef>
                <a:spcPts val="0"/>
              </a:spcBef>
              <a:spcAft>
                <a:spcPts val="0"/>
              </a:spcAft>
              <a:buNone/>
              <a:defRPr>
                <a:solidFill>
                  <a:srgbClr val="000000"/>
                </a:solidFill>
              </a:defRPr>
            </a:lvl6pPr>
            <a:lvl7pPr lvl="6" rtl="0">
              <a:spcBef>
                <a:spcPts val="0"/>
              </a:spcBef>
              <a:spcAft>
                <a:spcPts val="0"/>
              </a:spcAft>
              <a:buNone/>
              <a:defRPr>
                <a:solidFill>
                  <a:srgbClr val="000000"/>
                </a:solidFill>
              </a:defRPr>
            </a:lvl7pPr>
            <a:lvl8pPr lvl="7" rtl="0">
              <a:spcBef>
                <a:spcPts val="0"/>
              </a:spcBef>
              <a:spcAft>
                <a:spcPts val="0"/>
              </a:spcAft>
              <a:buNone/>
              <a:defRPr>
                <a:solidFill>
                  <a:srgbClr val="000000"/>
                </a:solidFill>
              </a:defRPr>
            </a:lvl8pPr>
            <a:lvl9pPr lvl="8" rtl="0">
              <a:spcBef>
                <a:spcPts val="0"/>
              </a:spcBef>
              <a:spcAft>
                <a:spcPts val="0"/>
              </a:spcAft>
              <a:buNone/>
              <a:defRPr>
                <a:solidFill>
                  <a:srgbClr val="000000"/>
                </a:solidFill>
              </a:defRPr>
            </a:lvl9pPr>
          </a:lstStyle>
          <a:p>
            <a:endParaRPr/>
          </a:p>
        </p:txBody>
      </p:sp>
      <p:pic>
        <p:nvPicPr>
          <p:cNvPr id="45" name="Google Shape;45;p10"/>
          <p:cNvPicPr preferRelativeResize="0"/>
          <p:nvPr/>
        </p:nvPicPr>
        <p:blipFill>
          <a:blip r:embed="rId2">
            <a:alphaModFix/>
          </a:blip>
          <a:stretch>
            <a:fillRect/>
          </a:stretch>
        </p:blipFill>
        <p:spPr>
          <a:xfrm>
            <a:off x="8307700" y="4631534"/>
            <a:ext cx="604875" cy="393616"/>
          </a:xfrm>
          <a:prstGeom prst="rect">
            <a:avLst/>
          </a:prstGeom>
          <a:noFill/>
          <a:ln>
            <a:noFill/>
          </a:ln>
        </p:spPr>
      </p:pic>
      <p:sp>
        <p:nvSpPr>
          <p:cNvPr id="46" name="Google Shape;46;p10"/>
          <p:cNvSpPr/>
          <p:nvPr/>
        </p:nvSpPr>
        <p:spPr>
          <a:xfrm>
            <a:off x="230499" y="58351"/>
            <a:ext cx="904800" cy="9051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10"/>
          <p:cNvPicPr preferRelativeResize="0"/>
          <p:nvPr/>
        </p:nvPicPr>
        <p:blipFill>
          <a:blip r:embed="rId3">
            <a:alphaModFix/>
          </a:blip>
          <a:stretch>
            <a:fillRect/>
          </a:stretch>
        </p:blipFill>
        <p:spPr>
          <a:xfrm>
            <a:off x="408587" y="236587"/>
            <a:ext cx="548640" cy="548640"/>
          </a:xfrm>
          <a:prstGeom prst="rect">
            <a:avLst/>
          </a:prstGeom>
          <a:noFill/>
          <a:ln>
            <a:noFill/>
          </a:ln>
        </p:spPr>
      </p:pic>
      <p:sp>
        <p:nvSpPr>
          <p:cNvPr id="48" name="Google Shape;48;p10"/>
          <p:cNvSpPr/>
          <p:nvPr/>
        </p:nvSpPr>
        <p:spPr>
          <a:xfrm>
            <a:off x="230500" y="4800591"/>
            <a:ext cx="2743200" cy="22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Helvetica Neue"/>
                <a:ea typeface="Helvetica Neue"/>
                <a:cs typeface="Helvetica Neue"/>
                <a:sym typeface="Helvetica Neue"/>
              </a:rPr>
              <a:t>Project Time</a:t>
            </a:r>
            <a:endParaRPr sz="1600" b="1">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9AA0A6"/>
          </p15:clr>
        </p15:guide>
        <p15:guide id="2" pos="5420">
          <p15:clr>
            <a:srgbClr val="9AA0A6"/>
          </p15:clr>
        </p15:guide>
        <p15:guide id="3" pos="144">
          <p15:clr>
            <a:srgbClr val="9AA0A6"/>
          </p15:clr>
        </p15:guide>
        <p15:guide id="4" pos="5616">
          <p15:clr>
            <a:srgbClr val="9AA0A6"/>
          </p15:clr>
        </p15:guide>
        <p15:guide id="5" pos="2880">
          <p15:clr>
            <a:srgbClr val="9AA0A6"/>
          </p15:clr>
        </p15:guide>
        <p15:guide id="6" orient="horz" pos="649">
          <p15:clr>
            <a:srgbClr val="9AA0A6"/>
          </p15:clr>
        </p15:guide>
        <p15:guide id="7" orient="horz" pos="2915">
          <p15:clr>
            <a:srgbClr val="9AA0A6"/>
          </p15:clr>
        </p15:guide>
        <p15:guide id="8" orient="horz" pos="3162">
          <p15:clr>
            <a:srgbClr val="9AA0A6"/>
          </p15:clr>
        </p15:guide>
        <p15:guide id="9" orient="horz" pos="1883">
          <p15:clr>
            <a:srgbClr val="9AA0A6"/>
          </p15:clr>
        </p15:guide>
        <p15:guide id="10" orient="horz" pos="792">
          <p15:clr>
            <a:srgbClr val="9AA0A6"/>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acher Resources">
  <p:cSld name="CUSTOM_1">
    <p:bg>
      <p:bgPr>
        <a:solidFill>
          <a:srgbClr val="F3F3F3"/>
        </a:solidFill>
        <a:effectLst/>
      </p:bgPr>
    </p:bg>
    <p:spTree>
      <p:nvGrpSpPr>
        <p:cNvPr id="1" name="Shape 49"/>
        <p:cNvGrpSpPr/>
        <p:nvPr/>
      </p:nvGrpSpPr>
      <p:grpSpPr>
        <a:xfrm>
          <a:off x="0" y="0"/>
          <a:ext cx="0" cy="0"/>
          <a:chOff x="0" y="0"/>
          <a:chExt cx="0" cy="0"/>
        </a:xfrm>
      </p:grpSpPr>
      <p:sp>
        <p:nvSpPr>
          <p:cNvPr id="50" name="Google Shape;50;p11"/>
          <p:cNvSpPr txBox="1"/>
          <p:nvPr/>
        </p:nvSpPr>
        <p:spPr>
          <a:xfrm>
            <a:off x="530346" y="452705"/>
            <a:ext cx="82296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Helvetica Neue"/>
                <a:ea typeface="Helvetica Neue"/>
                <a:cs typeface="Helvetica Neue"/>
                <a:sym typeface="Helvetica Neue"/>
              </a:rPr>
              <a:t>Teacher Resources</a:t>
            </a:r>
            <a:endParaRPr sz="3000" b="1">
              <a:latin typeface="Helvetica Neue"/>
              <a:ea typeface="Helvetica Neue"/>
              <a:cs typeface="Helvetica Neue"/>
              <a:sym typeface="Helvetica Neue"/>
            </a:endParaRPr>
          </a:p>
        </p:txBody>
      </p:sp>
      <p:sp>
        <p:nvSpPr>
          <p:cNvPr id="51" name="Google Shape;51;p11"/>
          <p:cNvSpPr txBox="1">
            <a:spLocks noGrp="1"/>
          </p:cNvSpPr>
          <p:nvPr>
            <p:ph type="subTitle" idx="1"/>
          </p:nvPr>
        </p:nvSpPr>
        <p:spPr>
          <a:xfrm>
            <a:off x="530350" y="1343500"/>
            <a:ext cx="8074200" cy="32835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Font typeface="Helvetica Neue"/>
              <a:buNone/>
              <a:defRPr>
                <a:latin typeface="Helvetica Neue"/>
                <a:ea typeface="Helvetica Neue"/>
                <a:cs typeface="Helvetica Neue"/>
                <a:sym typeface="Helvetica Neu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52" name="Google Shape;52;p11"/>
          <p:cNvPicPr preferRelativeResize="0"/>
          <p:nvPr/>
        </p:nvPicPr>
        <p:blipFill>
          <a:blip r:embed="rId2">
            <a:alphaModFix/>
          </a:blip>
          <a:stretch>
            <a:fillRect/>
          </a:stretch>
        </p:blipFill>
        <p:spPr>
          <a:xfrm>
            <a:off x="230500" y="4631550"/>
            <a:ext cx="604885" cy="393600"/>
          </a:xfrm>
          <a:prstGeom prst="rect">
            <a:avLst/>
          </a:prstGeom>
          <a:noFill/>
          <a:ln>
            <a:noFill/>
          </a:ln>
        </p:spPr>
      </p:pic>
      <p:sp>
        <p:nvSpPr>
          <p:cNvPr id="53" name="Google Shape;53;p11"/>
          <p:cNvSpPr/>
          <p:nvPr/>
        </p:nvSpPr>
        <p:spPr>
          <a:xfrm>
            <a:off x="6303525" y="85620"/>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
        <p:nvSpPr>
          <p:cNvPr id="54" name="Google Shape;54;p11"/>
          <p:cNvSpPr/>
          <p:nvPr/>
        </p:nvSpPr>
        <p:spPr>
          <a:xfrm>
            <a:off x="6303525" y="4801345"/>
            <a:ext cx="2743200" cy="223800"/>
          </a:xfrm>
          <a:prstGeom prst="rect">
            <a:avLst/>
          </a:prstGeom>
          <a:noFill/>
          <a:ln>
            <a:noFill/>
          </a:ln>
          <a:effectLst>
            <a:outerShdw dist="9525" dir="486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E4A4EE"/>
                </a:solidFill>
                <a:latin typeface="Helvetica Neue"/>
                <a:ea typeface="Helvetica Neue"/>
                <a:cs typeface="Helvetica Neue"/>
                <a:sym typeface="Helvetica Neue"/>
              </a:rPr>
              <a:t>DELETE AFTER PREP</a:t>
            </a:r>
            <a:endParaRPr sz="1600" b="1">
              <a:solidFill>
                <a:srgbClr val="E4A4EE"/>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pos="334">
          <p15:clr>
            <a:srgbClr val="FA7B17"/>
          </p15:clr>
        </p15:guide>
        <p15:guide id="2" pos="5420">
          <p15:clr>
            <a:srgbClr val="FA7B17"/>
          </p15:clr>
        </p15:guide>
        <p15:guide id="3" pos="144">
          <p15:clr>
            <a:srgbClr val="FA7B17"/>
          </p15:clr>
        </p15:guide>
        <p15:guide id="4" pos="5616">
          <p15:clr>
            <a:srgbClr val="FA7B17"/>
          </p15:clr>
        </p15:guide>
        <p15:guide id="5" pos="2880">
          <p15:clr>
            <a:srgbClr val="FA7B17"/>
          </p15:clr>
        </p15:guide>
        <p15:guide id="6" orient="horz" pos="648">
          <p15:clr>
            <a:srgbClr val="FA7B17"/>
          </p15:clr>
        </p15:guide>
        <p15:guide id="7" orient="horz" pos="2915">
          <p15:clr>
            <a:srgbClr val="FA7B17"/>
          </p15:clr>
        </p15:guide>
        <p15:guide id="8" orient="horz" pos="3162">
          <p15:clr>
            <a:srgbClr val="FA7B17"/>
          </p15:clr>
        </p15:guide>
        <p15:guide id="9" orient="horz" pos="1880">
          <p15:clr>
            <a:srgbClr val="FA7B17"/>
          </p15:clr>
        </p15:guide>
        <p15:guide id="10" orient="horz" pos="846">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theme" Target="../theme/theme3.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600"/>
              <a:buNone/>
              <a:defRPr sz="3600" b="1">
                <a:solidFill>
                  <a:schemeClr val="dk1"/>
                </a:solidFill>
              </a:defRPr>
            </a:lvl1pPr>
            <a:lvl2pPr lvl="1">
              <a:spcBef>
                <a:spcPts val="0"/>
              </a:spcBef>
              <a:spcAft>
                <a:spcPts val="0"/>
              </a:spcAft>
              <a:buClr>
                <a:schemeClr val="dk1"/>
              </a:buClr>
              <a:buSzPts val="3600"/>
              <a:buNone/>
              <a:defRPr sz="3600" b="1">
                <a:solidFill>
                  <a:schemeClr val="dk1"/>
                </a:solidFill>
              </a:defRPr>
            </a:lvl2pPr>
            <a:lvl3pPr lvl="2">
              <a:spcBef>
                <a:spcPts val="0"/>
              </a:spcBef>
              <a:spcAft>
                <a:spcPts val="0"/>
              </a:spcAft>
              <a:buClr>
                <a:schemeClr val="dk1"/>
              </a:buClr>
              <a:buSzPts val="3600"/>
              <a:buNone/>
              <a:defRPr sz="3600" b="1">
                <a:solidFill>
                  <a:schemeClr val="dk1"/>
                </a:solidFill>
              </a:defRPr>
            </a:lvl3pPr>
            <a:lvl4pPr lvl="3">
              <a:spcBef>
                <a:spcPts val="0"/>
              </a:spcBef>
              <a:spcAft>
                <a:spcPts val="0"/>
              </a:spcAft>
              <a:buClr>
                <a:schemeClr val="dk1"/>
              </a:buClr>
              <a:buSzPts val="3600"/>
              <a:buNone/>
              <a:defRPr sz="3600" b="1">
                <a:solidFill>
                  <a:schemeClr val="dk1"/>
                </a:solidFill>
              </a:defRPr>
            </a:lvl4pPr>
            <a:lvl5pPr lvl="4">
              <a:spcBef>
                <a:spcPts val="0"/>
              </a:spcBef>
              <a:spcAft>
                <a:spcPts val="0"/>
              </a:spcAft>
              <a:buClr>
                <a:schemeClr val="dk1"/>
              </a:buClr>
              <a:buSzPts val="3600"/>
              <a:buNone/>
              <a:defRPr sz="3600" b="1">
                <a:solidFill>
                  <a:schemeClr val="dk1"/>
                </a:solidFill>
              </a:defRPr>
            </a:lvl5pPr>
            <a:lvl6pPr lvl="5">
              <a:spcBef>
                <a:spcPts val="0"/>
              </a:spcBef>
              <a:spcAft>
                <a:spcPts val="0"/>
              </a:spcAft>
              <a:buClr>
                <a:schemeClr val="dk1"/>
              </a:buClr>
              <a:buSzPts val="3600"/>
              <a:buNone/>
              <a:defRPr sz="3600" b="1">
                <a:solidFill>
                  <a:schemeClr val="dk1"/>
                </a:solidFill>
              </a:defRPr>
            </a:lvl6pPr>
            <a:lvl7pPr lvl="6">
              <a:spcBef>
                <a:spcPts val="0"/>
              </a:spcBef>
              <a:spcAft>
                <a:spcPts val="0"/>
              </a:spcAft>
              <a:buClr>
                <a:schemeClr val="dk1"/>
              </a:buClr>
              <a:buSzPts val="3600"/>
              <a:buNone/>
              <a:defRPr sz="3600" b="1">
                <a:solidFill>
                  <a:schemeClr val="dk1"/>
                </a:solidFill>
              </a:defRPr>
            </a:lvl7pPr>
            <a:lvl8pPr lvl="7">
              <a:spcBef>
                <a:spcPts val="0"/>
              </a:spcBef>
              <a:spcAft>
                <a:spcPts val="0"/>
              </a:spcAft>
              <a:buClr>
                <a:schemeClr val="dk1"/>
              </a:buClr>
              <a:buSzPts val="3600"/>
              <a:buNone/>
              <a:defRPr sz="3600" b="1">
                <a:solidFill>
                  <a:schemeClr val="dk1"/>
                </a:solidFill>
              </a:defRPr>
            </a:lvl8pPr>
            <a:lvl9pPr lvl="8">
              <a:spcBef>
                <a:spcPts val="0"/>
              </a:spcBef>
              <a:spcAft>
                <a:spcPts val="0"/>
              </a:spcAft>
              <a:buClr>
                <a:schemeClr val="dk1"/>
              </a:buClr>
              <a:buSzPts val="3600"/>
              <a:buNone/>
              <a:defRPr sz="3600" b="1">
                <a:solidFill>
                  <a:schemeClr val="dk1"/>
                </a:solidFill>
              </a:defRPr>
            </a:lvl9pPr>
          </a:lstStyle>
          <a:p>
            <a:endParaRPr/>
          </a:p>
        </p:txBody>
      </p:sp>
      <p:sp>
        <p:nvSpPr>
          <p:cNvPr id="7" name="Google Shape;7;p1"/>
          <p:cNvSpPr txBox="1">
            <a:spLocks noGrp="1"/>
          </p:cNvSpPr>
          <p:nvPr>
            <p:ph type="body" idx="1"/>
          </p:nvPr>
        </p:nvSpPr>
        <p:spPr>
          <a:xfrm>
            <a:off x="457200" y="1200150"/>
            <a:ext cx="8229600" cy="3725681"/>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Char char="●"/>
              <a:defRPr sz="3000">
                <a:solidFill>
                  <a:schemeClr val="dk1"/>
                </a:solidFill>
              </a:defRPr>
            </a:lvl1pPr>
            <a:lvl2pPr marL="914400" lvl="1" indent="-381000">
              <a:spcBef>
                <a:spcPts val="0"/>
              </a:spcBef>
              <a:spcAft>
                <a:spcPts val="0"/>
              </a:spcAft>
              <a:buClr>
                <a:schemeClr val="dk1"/>
              </a:buClr>
              <a:buSzPts val="2400"/>
              <a:buChar char="○"/>
              <a:defRPr sz="2400">
                <a:solidFill>
                  <a:schemeClr val="dk1"/>
                </a:solidFill>
              </a:defRPr>
            </a:lvl2pPr>
            <a:lvl3pPr marL="1371600" lvl="2" indent="-381000">
              <a:spcBef>
                <a:spcPts val="0"/>
              </a:spcBef>
              <a:spcAft>
                <a:spcPts val="0"/>
              </a:spcAft>
              <a:buClr>
                <a:schemeClr val="dk1"/>
              </a:buClr>
              <a:buSzPts val="2400"/>
              <a:buChar char="■"/>
              <a:defRPr sz="2400">
                <a:solidFill>
                  <a:schemeClr val="dk1"/>
                </a:solidFill>
              </a:defRPr>
            </a:lvl3pPr>
            <a:lvl4pPr marL="1828800" lvl="3" indent="-342900">
              <a:spcBef>
                <a:spcPts val="0"/>
              </a:spcBef>
              <a:spcAft>
                <a:spcPts val="0"/>
              </a:spcAft>
              <a:buClr>
                <a:schemeClr val="dk1"/>
              </a:buClr>
              <a:buSzPts val="1800"/>
              <a:buChar char="●"/>
              <a:defRPr sz="1800">
                <a:solidFill>
                  <a:schemeClr val="dk1"/>
                </a:solidFill>
              </a:defRPr>
            </a:lvl4pPr>
            <a:lvl5pPr marL="2286000" lvl="4" indent="-342900">
              <a:spcBef>
                <a:spcPts val="0"/>
              </a:spcBef>
              <a:spcAft>
                <a:spcPts val="0"/>
              </a:spcAft>
              <a:buClr>
                <a:schemeClr val="dk1"/>
              </a:buClr>
              <a:buSzPts val="1800"/>
              <a:buChar char="○"/>
              <a:defRPr sz="1800">
                <a:solidFill>
                  <a:schemeClr val="dk1"/>
                </a:solidFill>
              </a:defRPr>
            </a:lvl5pPr>
            <a:lvl6pPr marL="2743200" lvl="5" indent="-342900">
              <a:spcBef>
                <a:spcPts val="0"/>
              </a:spcBef>
              <a:spcAft>
                <a:spcPts val="0"/>
              </a:spcAft>
              <a:buClr>
                <a:schemeClr val="dk1"/>
              </a:buClr>
              <a:buSzPts val="1800"/>
              <a:buChar char="■"/>
              <a:defRPr sz="1800">
                <a:solidFill>
                  <a:schemeClr val="dk1"/>
                </a:solidFill>
              </a:defRPr>
            </a:lvl6pPr>
            <a:lvl7pPr marL="3200400" lvl="6" indent="-342900">
              <a:spcBef>
                <a:spcPts val="0"/>
              </a:spcBef>
              <a:spcAft>
                <a:spcPts val="0"/>
              </a:spcAft>
              <a:buClr>
                <a:schemeClr val="dk1"/>
              </a:buClr>
              <a:buSzPts val="1800"/>
              <a:buChar char="●"/>
              <a:defRPr sz="1800">
                <a:solidFill>
                  <a:schemeClr val="dk1"/>
                </a:solidFill>
              </a:defRPr>
            </a:lvl7pPr>
            <a:lvl8pPr marL="3657600" lvl="7" indent="-342900">
              <a:spcBef>
                <a:spcPts val="0"/>
              </a:spcBef>
              <a:spcAft>
                <a:spcPts val="0"/>
              </a:spcAft>
              <a:buClr>
                <a:schemeClr val="dk1"/>
              </a:buClr>
              <a:buSzPts val="1800"/>
              <a:buChar char="○"/>
              <a:defRPr sz="1800">
                <a:solidFill>
                  <a:schemeClr val="dk1"/>
                </a:solidFill>
              </a:defRPr>
            </a:lvl8pPr>
            <a:lvl9pPr marL="4114800" lvl="8" indent="-342900">
              <a:spcBef>
                <a:spcPts val="0"/>
              </a:spcBef>
              <a:spcAft>
                <a:spcPts val="0"/>
              </a:spcAft>
              <a:buClr>
                <a:schemeClr val="dk1"/>
              </a:buClr>
              <a:buSzPts val="1800"/>
              <a:buChar char="■"/>
              <a:defRPr sz="1800">
                <a:solidFill>
                  <a:schemeClr val="dk1"/>
                </a:solidFill>
              </a:defRPr>
            </a:lvl9pPr>
          </a:lstStyle>
          <a:p>
            <a:endParaRPr/>
          </a:p>
        </p:txBody>
      </p:sp>
      <p:sp>
        <p:nvSpPr>
          <p:cNvPr id="8" name="Google Shape;8;p1"/>
          <p:cNvSpPr txBox="1">
            <a:spLocks noGrp="1"/>
          </p:cNvSpPr>
          <p:nvPr>
            <p:ph type="sldNum" idx="12"/>
          </p:nvPr>
        </p:nvSpPr>
        <p:spPr>
          <a:xfrm>
            <a:off x="8556791" y="4749851"/>
            <a:ext cx="548700" cy="393525"/>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9pPr>
          </a:lstStyle>
          <a:p>
            <a:endParaRPr/>
          </a:p>
        </p:txBody>
      </p:sp>
      <p:sp>
        <p:nvSpPr>
          <p:cNvPr id="32" name="Google Shape;3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8" r:id="rId4"/>
    <p:sldLayoutId id="2147483659" r:id="rId5"/>
    <p:sldLayoutId id="2147483660" r:id="rId6"/>
    <p:sldLayoutId id="2147483661"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80"/>
        <p:cNvGrpSpPr/>
        <p:nvPr/>
      </p:nvGrpSpPr>
      <p:grpSpPr>
        <a:xfrm>
          <a:off x="0" y="0"/>
          <a:ext cx="0" cy="0"/>
          <a:chOff x="0" y="0"/>
          <a:chExt cx="0" cy="0"/>
        </a:xfrm>
      </p:grpSpPr>
      <p:sp>
        <p:nvSpPr>
          <p:cNvPr id="281" name="Google Shape;281;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2800"/>
              <a:buFont typeface="Helvetica Neue"/>
              <a:buNone/>
              <a:defRPr sz="2800">
                <a:solidFill>
                  <a:schemeClr val="dk1"/>
                </a:solidFill>
                <a:latin typeface="Helvetica Neue"/>
                <a:ea typeface="Helvetica Neue"/>
                <a:cs typeface="Helvetica Neue"/>
                <a:sym typeface="Helvetica Neue"/>
              </a:defRPr>
            </a:lvl9pPr>
          </a:lstStyle>
          <a:p>
            <a:endParaRPr/>
          </a:p>
        </p:txBody>
      </p:sp>
      <p:sp>
        <p:nvSpPr>
          <p:cNvPr id="282" name="Google Shape;28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1" r:id="rId14"/>
    <p:sldLayoutId id="2147483702" r:id="rId15"/>
    <p:sldLayoutId id="2147483704" r:id="rId16"/>
    <p:sldLayoutId id="2147483705" r:id="rId17"/>
    <p:sldLayoutId id="2147483706" r:id="rId18"/>
    <p:sldLayoutId id="2147483707" r:id="rId19"/>
    <p:sldLayoutId id="2147483709" r:id="rId20"/>
    <p:sldLayoutId id="2147483711" r:id="rId21"/>
    <p:sldLayoutId id="2147483712" r:id="rId22"/>
    <p:sldLayoutId id="2147483713" r:id="rId23"/>
    <p:sldLayoutId id="2147483714" r:id="rId24"/>
    <p:sldLayoutId id="2147483715"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giphy.com/"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hyperlink" Target="https://itscodenation.github.io/adv_giphy_sol_3/" TargetMode="External"/><Relationship Id="rId5" Type="http://schemas.openxmlformats.org/officeDocument/2006/relationships/image" Target="../media/image40.gif"/><Relationship Id="rId4" Type="http://schemas.openxmlformats.org/officeDocument/2006/relationships/image" Target="../media/image39.gif"/></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2dAorgAB0I4"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3" Type="http://schemas.openxmlformats.org/officeDocument/2006/relationships/hyperlink" Target="https://api.giphy.com/v1/gifs/search?q=&#29399;&amp;rating=pg&amp;api_key=dc6zaTOxFJmzC"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api.giphy.com/v1/gifs/search?q=&#29399;&amp;rating=pg&amp;api_key=dc6zaTOxFJmzC" TargetMode="External"/><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42.jpg"/><Relationship Id="rId5" Type="http://schemas.openxmlformats.org/officeDocument/2006/relationships/hyperlink" Target="http://www.youtube.com/watch?v=_wdgjWqSjzs" TargetMode="External"/><Relationship Id="rId4" Type="http://schemas.openxmlformats.org/officeDocument/2006/relationships/hyperlink" Target="https://giphy.com/gifs/puppy-dog-V3Z76ctCO3jG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hrome.google.com/webstore/detail/jsonview/chklaanhfefbnpoihckbnefhakgolnmc?hl=en" TargetMode="External"/><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api.giphy.com/v1/gifs/search?q" TargetMode="External"/><Relationship Id="rId2" Type="http://schemas.openxmlformats.org/officeDocument/2006/relationships/notesSlide" Target="../notesSlides/notesSlide19.xml"/><Relationship Id="rId1" Type="http://schemas.openxmlformats.org/officeDocument/2006/relationships/slideLayout" Target="../slideLayouts/slideLayout50.xml"/><Relationship Id="rId5" Type="http://schemas.openxmlformats.org/officeDocument/2006/relationships/image" Target="../media/image44.jpg"/><Relationship Id="rId4" Type="http://schemas.openxmlformats.org/officeDocument/2006/relationships/hyperlink" Target="http://www.youtube.com/watch?v=FT6-bY3ACQ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hyperlink" Target="https://developers.giphy.com/docs/" TargetMode="External"/><Relationship Id="rId2" Type="http://schemas.openxmlformats.org/officeDocument/2006/relationships/notesSlide" Target="../notesSlides/notesSlide25.xml"/><Relationship Id="rId1" Type="http://schemas.openxmlformats.org/officeDocument/2006/relationships/slideLayout" Target="../slideLayouts/slideLayout37.xml"/><Relationship Id="rId4" Type="http://schemas.openxmlformats.org/officeDocument/2006/relationships/image" Target="../media/image46.gif"/></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cfu1p8t-3go" TargetMode="External"/><Relationship Id="rId2" Type="http://schemas.openxmlformats.org/officeDocument/2006/relationships/notesSlide" Target="../notesSlides/notesSlide26.xml"/><Relationship Id="rId1" Type="http://schemas.openxmlformats.org/officeDocument/2006/relationships/slideLayout" Target="../slideLayouts/slideLayout47.xml"/><Relationship Id="rId4" Type="http://schemas.openxmlformats.org/officeDocument/2006/relationships/image" Target="../media/image47.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2nli1Gc4Bzw" TargetMode="External"/><Relationship Id="rId2" Type="http://schemas.openxmlformats.org/officeDocument/2006/relationships/notesSlide" Target="../notesSlides/notesSlide31.xml"/><Relationship Id="rId1" Type="http://schemas.openxmlformats.org/officeDocument/2006/relationships/slideLayout" Target="../slideLayouts/slideLayout50.xml"/><Relationship Id="rId4" Type="http://schemas.openxmlformats.org/officeDocument/2006/relationships/image" Target="../media/image48.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hyperlink" Target="https://www.bilibili.com/read/cv3430609/" TargetMode="External"/><Relationship Id="rId2" Type="http://schemas.openxmlformats.org/officeDocument/2006/relationships/notesSlide" Target="../notesSlides/notesSlide36.xml"/><Relationship Id="rId1" Type="http://schemas.openxmlformats.org/officeDocument/2006/relationships/slideLayout" Target="../slideLayouts/slideLayout57.xml"/><Relationship Id="rId5" Type="http://schemas.openxmlformats.org/officeDocument/2006/relationships/hyperlink" Target="https://github.com/topics/bilibili-api" TargetMode="External"/><Relationship Id="rId4" Type="http://schemas.openxmlformats.org/officeDocument/2006/relationships/hyperlink" Target="https://github.com/SocialSisterYi/bilibili-API-collect"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api.bilibili.com/x/space/upstat?mid=UUID&amp;jsonp=jsonp" TargetMode="External"/><Relationship Id="rId2" Type="http://schemas.openxmlformats.org/officeDocument/2006/relationships/notesSlide" Target="../notesSlides/notesSlide37.xml"/><Relationship Id="rId1" Type="http://schemas.openxmlformats.org/officeDocument/2006/relationships/slideLayout" Target="../slideLayouts/slideLayout57.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hyperlink" Target="http://mockable.io"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api.douban.com/v2/movie/in_theaters?apikey=0df993c66c0c636e29ecbb5344252a4a&amp;start=0&amp;count=10" TargetMode="External"/><Relationship Id="rId2" Type="http://schemas.openxmlformats.org/officeDocument/2006/relationships/hyperlink" Target="https://api.douban.com/v2/movie/subject/30261964?apikey=0df993c66c0c636e29ecbb5344252a4a" TargetMode="Externa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2" Type="http://schemas.openxmlformats.org/officeDocument/2006/relationships/hyperlink" Target="https://cloud.tencent.com/developer/article/1543945" TargetMode="Externa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8" Type="http://schemas.openxmlformats.org/officeDocument/2006/relationships/hyperlink" Target="https://juejin.im/entry/59e85ee1f265da433561dec0#%E7%94%B5%E5%BD%B1" TargetMode="External"/><Relationship Id="rId13" Type="http://schemas.openxmlformats.org/officeDocument/2006/relationships/hyperlink" Target="https://juejin.im/entry/59e85ee1f265da433561dec0#%E7%A4%BE%E4%BA%A4" TargetMode="External"/><Relationship Id="rId18" Type="http://schemas.openxmlformats.org/officeDocument/2006/relationships/hyperlink" Target="https://juejin.im/entry/59e85ee1f265da433561dec0#%E5%A4%96%E5%8D%96" TargetMode="External"/><Relationship Id="rId3" Type="http://schemas.openxmlformats.org/officeDocument/2006/relationships/hyperlink" Target="https://juejin.im/entry/59e85ee1f265da433561dec0#%E7%AC%94%E8%AE%B0" TargetMode="External"/><Relationship Id="rId21" Type="http://schemas.openxmlformats.org/officeDocument/2006/relationships/hyperlink" Target="https://juejin.im/entry/59e85ee1f265da433561dec0#%E4%BA%91" TargetMode="External"/><Relationship Id="rId7" Type="http://schemas.openxmlformats.org/officeDocument/2006/relationships/hyperlink" Target="https://juejin.im/entry/59e85ee1f265da433561dec0#%E5%9C%B0%E5%9B%BE" TargetMode="External"/><Relationship Id="rId12" Type="http://schemas.openxmlformats.org/officeDocument/2006/relationships/hyperlink" Target="https://juejin.im/entry/59e85ee1f265da433561dec0#%E6%97%85%E6%B8%B8" TargetMode="External"/><Relationship Id="rId17" Type="http://schemas.openxmlformats.org/officeDocument/2006/relationships/hyperlink" Target="https://juejin.im/entry/59e85ee1f265da433561dec0#%E5%9B%BE%E7%89%87%E4%B8%8E%E5%9B%BE%E5%83%8F%E5%A4%84%E7%90%86" TargetMode="External"/><Relationship Id="rId2" Type="http://schemas.openxmlformats.org/officeDocument/2006/relationships/hyperlink" Target="https://juejin.im/entry/59e85ee1f265da433561dec0" TargetMode="External"/><Relationship Id="rId16" Type="http://schemas.openxmlformats.org/officeDocument/2006/relationships/hyperlink" Target="https://juejin.im/entry/59e85ee1f265da433561dec0#%E5%9B%A2%E9%98%9F%E5%8D%8F%E4%BD%9C" TargetMode="External"/><Relationship Id="rId20" Type="http://schemas.openxmlformats.org/officeDocument/2006/relationships/hyperlink" Target="https://juejin.im/entry/59e85ee1f265da433561dec0#%E9%9F%B3%E4%B9%90" TargetMode="External"/><Relationship Id="rId1" Type="http://schemas.openxmlformats.org/officeDocument/2006/relationships/slideLayout" Target="../slideLayouts/slideLayout57.xml"/><Relationship Id="rId6" Type="http://schemas.openxmlformats.org/officeDocument/2006/relationships/hyperlink" Target="https://juejin.im/entry/59e85ee1f265da433561dec0#%E7%94%B5%E5%95%86" TargetMode="External"/><Relationship Id="rId11" Type="http://schemas.openxmlformats.org/officeDocument/2006/relationships/hyperlink" Target="https://juejin.im/entry/59e85ee1f265da433561dec0#%E5%BF%AB%E9%80%92%E6%9F%A5%E8%AF%A2" TargetMode="External"/><Relationship Id="rId5" Type="http://schemas.openxmlformats.org/officeDocument/2006/relationships/hyperlink" Target="https://juejin.im/entry/59e85ee1f265da433561dec0#%E8%AF%8D%E5%85%B8" TargetMode="External"/><Relationship Id="rId15" Type="http://schemas.openxmlformats.org/officeDocument/2006/relationships/hyperlink" Target="https://juejin.im/entry/59e85ee1f265da433561dec0#%E5%A4%A9%E6%B0%94" TargetMode="External"/><Relationship Id="rId23" Type="http://schemas.openxmlformats.org/officeDocument/2006/relationships/hyperlink" Target="https://juejin.im/entry/59e85ee1f265da433561dec0#%E7%BB%BC%E5%90%88" TargetMode="External"/><Relationship Id="rId10" Type="http://schemas.openxmlformats.org/officeDocument/2006/relationships/hyperlink" Target="https://juejin.im/entry/59e85ee1f265da433561dec0#%E5%BC%80%E5%8F%91%E8%80%85%E7%BD%91%E7%AB%99" TargetMode="External"/><Relationship Id="rId19" Type="http://schemas.openxmlformats.org/officeDocument/2006/relationships/hyperlink" Target="https://juejin.im/entry/59e85ee1f265da433561dec0#%E6%B6%88%E6%81%AF%E6%8E%A8%E9%80%81" TargetMode="External"/><Relationship Id="rId4" Type="http://schemas.openxmlformats.org/officeDocument/2006/relationships/hyperlink" Target="https://juejin.im/entry/59e85ee1f265da433561dec0#%E5%87%BA%E8%A1%8C" TargetMode="External"/><Relationship Id="rId9" Type="http://schemas.openxmlformats.org/officeDocument/2006/relationships/hyperlink" Target="https://juejin.im/entry/59e85ee1f265da433561dec0#%E5%8D%B3%E6%97%B6%E9%80%9A%E8%AE%AF" TargetMode="External"/><Relationship Id="rId14" Type="http://schemas.openxmlformats.org/officeDocument/2006/relationships/hyperlink" Target="https://juejin.im/entry/59e85ee1f265da433561dec0#%E8%A7%86%E9%A2%91" TargetMode="External"/><Relationship Id="rId22" Type="http://schemas.openxmlformats.org/officeDocument/2006/relationships/hyperlink" Target="https://juejin.im/entry/59e85ee1f265da433561dec0#%E8%AF%AD%E9%9F%B3%E8%AF%86%E5%88%AB"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cloud.tencent.com/developer/article/1452237" TargetMode="Externa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chrome.google.com/webstore/detail/jsonview/chklaanhfefbnpoihckbnefhakgolnmc?hl=en"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41"/>
          <p:cNvSpPr txBox="1">
            <a:spLocks noGrp="1"/>
          </p:cNvSpPr>
          <p:nvPr>
            <p:ph type="title"/>
          </p:nvPr>
        </p:nvSpPr>
        <p:spPr>
          <a:xfrm>
            <a:off x="835375" y="2548700"/>
            <a:ext cx="7473300" cy="1027500"/>
          </a:xfrm>
          <a:prstGeom prst="rect">
            <a:avLst/>
          </a:prstGeom>
        </p:spPr>
        <p:txBody>
          <a:bodyPr spcFirstLastPara="1" wrap="square" lIns="91425" tIns="91425" rIns="91425" bIns="91425" anchor="t" anchorCtr="0">
            <a:noAutofit/>
          </a:bodyPr>
          <a:lstStyle/>
          <a:p>
            <a:pPr lvl="0"/>
            <a:r>
              <a:rPr lang="zh-CN" altLang="en-US" dirty="0"/>
              <a:t>使用</a:t>
            </a:r>
            <a:r>
              <a:rPr lang="en-US" dirty="0"/>
              <a:t>fetch（）</a:t>
            </a:r>
            <a:r>
              <a:rPr lang="zh-CN" altLang="en-US" dirty="0"/>
              <a:t>发出</a:t>
            </a:r>
            <a:r>
              <a:rPr lang="en-US" dirty="0"/>
              <a:t>API</a:t>
            </a:r>
            <a:r>
              <a:rPr lang="zh-CN" altLang="en-US" dirty="0"/>
              <a:t>请求并处理</a:t>
            </a:r>
            <a:r>
              <a:rPr lang="en-US" dirty="0"/>
              <a:t>JSON API</a:t>
            </a:r>
            <a:r>
              <a:rPr lang="zh-CN" altLang="en-US" dirty="0"/>
              <a:t>响应</a:t>
            </a:r>
            <a:endParaRPr dirty="0">
              <a:solidFill>
                <a:srgbClr val="15C2D2"/>
              </a:solidFill>
            </a:endParaRPr>
          </a:p>
        </p:txBody>
      </p:sp>
      <p:sp>
        <p:nvSpPr>
          <p:cNvPr id="1027" name="Google Shape;1027;p141"/>
          <p:cNvSpPr txBox="1">
            <a:spLocks noGrp="1"/>
          </p:cNvSpPr>
          <p:nvPr>
            <p:ph type="subTitle" idx="1"/>
          </p:nvPr>
        </p:nvSpPr>
        <p:spPr>
          <a:xfrm>
            <a:off x="2082600" y="4083275"/>
            <a:ext cx="49788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Vocabulary:  </a:t>
            </a:r>
            <a:r>
              <a:rPr lang="en" b="1">
                <a:solidFill>
                  <a:srgbClr val="FFAA7B"/>
                </a:solidFill>
              </a:rPr>
              <a:t>API, request, fetch(), response, JSON</a:t>
            </a:r>
            <a:endParaRPr b="1">
              <a:solidFill>
                <a:srgbClr val="FFAA7B"/>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150"/>
          <p:cNvSpPr txBox="1">
            <a:spLocks noGrp="1"/>
          </p:cNvSpPr>
          <p:nvPr>
            <p:ph type="body" idx="1"/>
          </p:nvPr>
        </p:nvSpPr>
        <p:spPr>
          <a:xfrm>
            <a:off x="539500" y="1257300"/>
            <a:ext cx="8071500" cy="3374400"/>
          </a:xfrm>
          <a:prstGeom prst="rect">
            <a:avLst/>
          </a:prstGeom>
        </p:spPr>
        <p:txBody>
          <a:bodyPr spcFirstLastPara="1" wrap="square" lIns="91425" tIns="91425" rIns="91425" bIns="91425" anchor="ctr" anchorCtr="0">
            <a:noAutofit/>
          </a:bodyPr>
          <a:lstStyle/>
          <a:p>
            <a:pPr marL="152400" marR="152400" lvl="0" indent="0" algn="l" rtl="0">
              <a:spcBef>
                <a:spcPts val="0"/>
              </a:spcBef>
              <a:spcAft>
                <a:spcPts val="0"/>
              </a:spcAft>
              <a:buClr>
                <a:schemeClr val="dk1"/>
              </a:buClr>
              <a:buSzPts val="1100"/>
              <a:buFont typeface="Arial"/>
              <a:buNone/>
            </a:pPr>
            <a:endParaRPr sz="2400" dirty="0"/>
          </a:p>
          <a:p>
            <a:pPr marL="152400" marR="152400" lvl="0" indent="304800" algn="l" rtl="0">
              <a:spcBef>
                <a:spcPts val="0"/>
              </a:spcBef>
              <a:spcAft>
                <a:spcPts val="0"/>
              </a:spcAft>
              <a:buClr>
                <a:schemeClr val="dk1"/>
              </a:buClr>
              <a:buSzPts val="1100"/>
              <a:buFont typeface="Arial"/>
              <a:buNone/>
            </a:pPr>
            <a:endParaRPr sz="1800" dirty="0">
              <a:solidFill>
                <a:srgbClr val="24292E"/>
              </a:solidFill>
            </a:endParaRPr>
          </a:p>
        </p:txBody>
      </p:sp>
      <p:sp>
        <p:nvSpPr>
          <p:cNvPr id="1092" name="Google Shape;1092;p150"/>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fetch</a:t>
            </a:r>
            <a:r>
              <a:rPr lang="en">
                <a:solidFill>
                  <a:srgbClr val="EF5330"/>
                </a:solidFill>
              </a:rPr>
              <a:t> </a:t>
            </a:r>
            <a:r>
              <a:rPr lang="en"/>
              <a:t>Request</a:t>
            </a:r>
            <a:endParaRPr/>
          </a:p>
        </p:txBody>
      </p:sp>
      <p:sp>
        <p:nvSpPr>
          <p:cNvPr id="1093" name="Google Shape;1093;p150"/>
          <p:cNvSpPr txBox="1"/>
          <p:nvPr/>
        </p:nvSpPr>
        <p:spPr>
          <a:xfrm>
            <a:off x="7292994" y="1678781"/>
            <a:ext cx="1156500" cy="54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CN" altLang="en" sz="2000" dirty="0">
                <a:latin typeface="Helvetica Neue"/>
                <a:ea typeface="Helvetica Neue"/>
                <a:cs typeface="Helvetica Neue"/>
                <a:sym typeface="Helvetica Neue"/>
              </a:rPr>
              <a:t>请求</a:t>
            </a:r>
            <a:r>
              <a:rPr lang="en" sz="2000" dirty="0">
                <a:latin typeface="Helvetica Neue"/>
                <a:ea typeface="Helvetica Neue"/>
                <a:cs typeface="Helvetica Neue"/>
                <a:sym typeface="Helvetica Neue"/>
              </a:rPr>
              <a:t>URL</a:t>
            </a:r>
            <a:endParaRPr sz="2000" dirty="0">
              <a:latin typeface="Helvetica Neue"/>
              <a:ea typeface="Helvetica Neue"/>
              <a:cs typeface="Helvetica Neue"/>
              <a:sym typeface="Helvetica Neue"/>
            </a:endParaRPr>
          </a:p>
        </p:txBody>
      </p:sp>
      <p:sp>
        <p:nvSpPr>
          <p:cNvPr id="1094" name="Google Shape;1094;p150"/>
          <p:cNvSpPr txBox="1"/>
          <p:nvPr/>
        </p:nvSpPr>
        <p:spPr>
          <a:xfrm>
            <a:off x="972300" y="1671225"/>
            <a:ext cx="5950800" cy="22752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152400" marR="152400"/>
            <a:r>
              <a:rPr lang="en" sz="1600" dirty="0">
                <a:solidFill>
                  <a:srgbClr val="24292E"/>
                </a:solidFill>
                <a:latin typeface="Consolas"/>
                <a:ea typeface="Consolas"/>
                <a:cs typeface="Consolas"/>
                <a:sym typeface="Consolas"/>
              </a:rPr>
              <a:t>fetch(</a:t>
            </a:r>
            <a:r>
              <a:rPr lang="en" altLang="zh-CN" sz="1600" dirty="0">
                <a:solidFill>
                  <a:srgbClr val="24292E"/>
                </a:solidFill>
                <a:latin typeface="Consolas"/>
                <a:ea typeface="Consolas"/>
                <a:cs typeface="Consolas"/>
                <a:sym typeface="Consolas"/>
              </a:rPr>
              <a:t>"</a:t>
            </a:r>
            <a:r>
              <a:rPr lang="en-US" altLang="zh-CN" sz="1600" dirty="0"/>
              <a:t>http://demo3792399.mockable.io/</a:t>
            </a:r>
            <a:r>
              <a:rPr lang="en-US" altLang="zh-CN" sz="1800" dirty="0" err="1"/>
              <a:t>guangming</a:t>
            </a:r>
            <a:r>
              <a:rPr lang="en" sz="1600" dirty="0">
                <a:solidFill>
                  <a:srgbClr val="24292E"/>
                </a:solidFill>
                <a:latin typeface="Consolas"/>
                <a:ea typeface="Consolas"/>
                <a:cs typeface="Consolas"/>
                <a:sym typeface="Consolas"/>
              </a:rPr>
              <a:t>")</a:t>
            </a:r>
            <a:endParaRPr sz="1600" dirty="0">
              <a:solidFill>
                <a:srgbClr val="24292E"/>
              </a:solidFill>
              <a:latin typeface="Consolas"/>
              <a:ea typeface="Consolas"/>
              <a:cs typeface="Consolas"/>
              <a:sym typeface="Consolas"/>
            </a:endParaRPr>
          </a:p>
          <a:p>
            <a:pPr marL="152400" marR="152400" lvl="0" indent="304800" algn="l" rtl="0">
              <a:spcBef>
                <a:spcPts val="0"/>
              </a:spcBef>
              <a:spcAft>
                <a:spcPts val="0"/>
              </a:spcAft>
              <a:buNone/>
            </a:pPr>
            <a:r>
              <a:rPr lang="en" sz="1600" dirty="0">
                <a:solidFill>
                  <a:srgbClr val="24292E"/>
                </a:solidFill>
                <a:latin typeface="Consolas"/>
                <a:ea typeface="Consolas"/>
                <a:cs typeface="Consolas"/>
                <a:sym typeface="Consolas"/>
              </a:rPr>
              <a:t>.</a:t>
            </a:r>
            <a:r>
              <a:rPr lang="en" sz="1600" dirty="0">
                <a:solidFill>
                  <a:srgbClr val="15C2D2"/>
                </a:solidFill>
                <a:latin typeface="Consolas"/>
                <a:ea typeface="Consolas"/>
                <a:cs typeface="Consolas"/>
                <a:sym typeface="Consolas"/>
              </a:rPr>
              <a:t>then</a:t>
            </a:r>
            <a:r>
              <a:rPr lang="en" sz="1600" dirty="0">
                <a:solidFill>
                  <a:srgbClr val="24292E"/>
                </a:solidFill>
                <a:latin typeface="Consolas"/>
                <a:ea typeface="Consolas"/>
                <a:cs typeface="Consolas"/>
                <a:sym typeface="Consolas"/>
              </a:rPr>
              <a:t>(</a:t>
            </a:r>
            <a:r>
              <a:rPr lang="en" sz="1600" dirty="0">
                <a:solidFill>
                  <a:srgbClr val="EF5330"/>
                </a:solidFill>
                <a:latin typeface="Consolas"/>
                <a:ea typeface="Consolas"/>
                <a:cs typeface="Consolas"/>
                <a:sym typeface="Consolas"/>
              </a:rPr>
              <a:t>function</a:t>
            </a:r>
            <a:r>
              <a:rPr lang="en" sz="1600" dirty="0">
                <a:solidFill>
                  <a:srgbClr val="24292E"/>
                </a:solidFill>
                <a:latin typeface="Consolas"/>
                <a:ea typeface="Consolas"/>
                <a:cs typeface="Consolas"/>
                <a:sym typeface="Consolas"/>
              </a:rPr>
              <a:t>(</a:t>
            </a:r>
            <a:r>
              <a:rPr lang="zh-CN" altLang="en" sz="1600" dirty="0">
                <a:solidFill>
                  <a:srgbClr val="24292E"/>
                </a:solidFill>
                <a:latin typeface="Consolas"/>
                <a:ea typeface="Consolas"/>
                <a:cs typeface="Consolas"/>
                <a:sym typeface="Consolas"/>
              </a:rPr>
              <a:t>响应</a:t>
            </a:r>
            <a:r>
              <a:rPr lang="en" sz="1600" dirty="0">
                <a:solidFill>
                  <a:srgbClr val="24292E"/>
                </a:solidFill>
                <a:latin typeface="Consolas"/>
                <a:ea typeface="Consolas"/>
                <a:cs typeface="Consolas"/>
                <a:sym typeface="Consolas"/>
              </a:rPr>
              <a:t>) {</a:t>
            </a:r>
            <a:endParaRPr sz="1600" dirty="0">
              <a:solidFill>
                <a:srgbClr val="24292E"/>
              </a:solidFill>
              <a:latin typeface="Consolas"/>
              <a:ea typeface="Consolas"/>
              <a:cs typeface="Consolas"/>
              <a:sym typeface="Consolas"/>
            </a:endParaRPr>
          </a:p>
          <a:p>
            <a:pPr marL="152400" marR="152400" lvl="0"/>
            <a:r>
              <a:rPr lang="en" sz="1600" dirty="0">
                <a:solidFill>
                  <a:srgbClr val="24292E"/>
                </a:solidFill>
                <a:latin typeface="Consolas"/>
                <a:ea typeface="Consolas"/>
                <a:cs typeface="Consolas"/>
                <a:sym typeface="Consolas"/>
              </a:rPr>
              <a:t>  	return</a:t>
            </a:r>
            <a:r>
              <a:rPr lang="zh-CN" altLang="en-US" sz="1600" dirty="0">
                <a:solidFill>
                  <a:srgbClr val="24292E"/>
                </a:solidFill>
                <a:latin typeface="Consolas"/>
                <a:ea typeface="Consolas"/>
                <a:cs typeface="Consolas"/>
                <a:sym typeface="Consolas"/>
              </a:rPr>
              <a:t> </a:t>
            </a:r>
            <a:r>
              <a:rPr lang="zh-CN" altLang="en" sz="1600" dirty="0">
                <a:solidFill>
                  <a:srgbClr val="24292E"/>
                </a:solidFill>
                <a:latin typeface="Consolas"/>
                <a:ea typeface="Consolas"/>
                <a:cs typeface="Consolas"/>
                <a:sym typeface="Consolas"/>
              </a:rPr>
              <a:t>响应</a:t>
            </a:r>
            <a:r>
              <a:rPr lang="en" sz="1600" dirty="0">
                <a:solidFill>
                  <a:srgbClr val="24292E"/>
                </a:solidFill>
                <a:latin typeface="Consolas"/>
                <a:ea typeface="Consolas"/>
                <a:cs typeface="Consolas"/>
                <a:sym typeface="Consolas"/>
              </a:rPr>
              <a:t>.</a:t>
            </a:r>
            <a:r>
              <a:rPr lang="en" sz="1600" dirty="0" err="1">
                <a:solidFill>
                  <a:srgbClr val="24292E"/>
                </a:solidFill>
                <a:latin typeface="Consolas"/>
                <a:ea typeface="Consolas"/>
                <a:cs typeface="Consolas"/>
                <a:sym typeface="Consolas"/>
              </a:rPr>
              <a:t>json</a:t>
            </a:r>
            <a:r>
              <a:rPr lang="en" sz="1600" dirty="0">
                <a:solidFill>
                  <a:srgbClr val="24292E"/>
                </a:solidFill>
                <a:latin typeface="Consolas"/>
                <a:ea typeface="Consolas"/>
                <a:cs typeface="Consolas"/>
                <a:sym typeface="Consolas"/>
              </a:rPr>
              <a:t>();</a:t>
            </a:r>
            <a:endParaRPr sz="1600" dirty="0">
              <a:solidFill>
                <a:srgbClr val="24292E"/>
              </a:solidFill>
              <a:latin typeface="Consolas"/>
              <a:ea typeface="Consolas"/>
              <a:cs typeface="Consolas"/>
              <a:sym typeface="Consolas"/>
            </a:endParaRPr>
          </a:p>
          <a:p>
            <a:pPr marL="152400" marR="152400" lvl="0" indent="0" algn="l" rtl="0">
              <a:spcBef>
                <a:spcPts val="0"/>
              </a:spcBef>
              <a:spcAft>
                <a:spcPts val="0"/>
              </a:spcAft>
              <a:buNone/>
            </a:pPr>
            <a:r>
              <a:rPr lang="en" sz="1600" dirty="0">
                <a:solidFill>
                  <a:srgbClr val="24292E"/>
                </a:solidFill>
                <a:latin typeface="Consolas"/>
                <a:ea typeface="Consolas"/>
                <a:cs typeface="Consolas"/>
                <a:sym typeface="Consolas"/>
              </a:rPr>
              <a:t>  	})</a:t>
            </a:r>
            <a:endParaRPr sz="1600" dirty="0">
              <a:solidFill>
                <a:srgbClr val="24292E"/>
              </a:solidFill>
              <a:latin typeface="Consolas"/>
              <a:ea typeface="Consolas"/>
              <a:cs typeface="Consolas"/>
              <a:sym typeface="Consolas"/>
            </a:endParaRPr>
          </a:p>
          <a:p>
            <a:pPr marL="152400" marR="152400" lvl="0" indent="304800" algn="l" rtl="0">
              <a:spcBef>
                <a:spcPts val="0"/>
              </a:spcBef>
              <a:spcAft>
                <a:spcPts val="0"/>
              </a:spcAft>
              <a:buNone/>
            </a:pPr>
            <a:r>
              <a:rPr lang="en" sz="1600" dirty="0">
                <a:solidFill>
                  <a:srgbClr val="24292E"/>
                </a:solidFill>
                <a:latin typeface="Consolas"/>
                <a:ea typeface="Consolas"/>
                <a:cs typeface="Consolas"/>
                <a:sym typeface="Consolas"/>
              </a:rPr>
              <a:t>.</a:t>
            </a:r>
            <a:r>
              <a:rPr lang="en" sz="1600" dirty="0">
                <a:solidFill>
                  <a:srgbClr val="15C2D2"/>
                </a:solidFill>
                <a:latin typeface="Consolas"/>
                <a:ea typeface="Consolas"/>
                <a:cs typeface="Consolas"/>
                <a:sym typeface="Consolas"/>
              </a:rPr>
              <a:t>then</a:t>
            </a:r>
            <a:r>
              <a:rPr lang="en" sz="1600" dirty="0">
                <a:solidFill>
                  <a:srgbClr val="24292E"/>
                </a:solidFill>
                <a:latin typeface="Consolas"/>
                <a:ea typeface="Consolas"/>
                <a:cs typeface="Consolas"/>
                <a:sym typeface="Consolas"/>
              </a:rPr>
              <a:t>(</a:t>
            </a:r>
            <a:r>
              <a:rPr lang="en" sz="1600" dirty="0">
                <a:solidFill>
                  <a:srgbClr val="EF5330"/>
                </a:solidFill>
                <a:latin typeface="Consolas"/>
                <a:ea typeface="Consolas"/>
                <a:cs typeface="Consolas"/>
                <a:sym typeface="Consolas"/>
              </a:rPr>
              <a:t>function</a:t>
            </a:r>
            <a:r>
              <a:rPr lang="en" sz="1600" dirty="0">
                <a:solidFill>
                  <a:srgbClr val="24292E"/>
                </a:solidFill>
                <a:latin typeface="Consolas"/>
                <a:ea typeface="Consolas"/>
                <a:cs typeface="Consolas"/>
                <a:sym typeface="Consolas"/>
              </a:rPr>
              <a:t>(</a:t>
            </a:r>
            <a:r>
              <a:rPr lang="zh-CN" altLang="en" sz="1600" dirty="0">
                <a:solidFill>
                  <a:srgbClr val="24292E"/>
                </a:solidFill>
                <a:latin typeface="Consolas"/>
                <a:ea typeface="Consolas"/>
                <a:cs typeface="Consolas"/>
                <a:sym typeface="Consolas"/>
              </a:rPr>
              <a:t>数据</a:t>
            </a:r>
            <a:r>
              <a:rPr lang="en" sz="1600" dirty="0">
                <a:solidFill>
                  <a:srgbClr val="24292E"/>
                </a:solidFill>
                <a:latin typeface="Consolas"/>
                <a:ea typeface="Consolas"/>
                <a:cs typeface="Consolas"/>
                <a:sym typeface="Consolas"/>
              </a:rPr>
              <a:t>) {</a:t>
            </a:r>
            <a:endParaRPr sz="1600" dirty="0">
              <a:solidFill>
                <a:srgbClr val="24292E"/>
              </a:solidFill>
              <a:latin typeface="Consolas"/>
              <a:ea typeface="Consolas"/>
              <a:cs typeface="Consolas"/>
              <a:sym typeface="Consolas"/>
            </a:endParaRPr>
          </a:p>
          <a:p>
            <a:pPr marL="152400" marR="152400" lvl="0" indent="0" algn="l" rtl="0">
              <a:spcBef>
                <a:spcPts val="0"/>
              </a:spcBef>
              <a:spcAft>
                <a:spcPts val="0"/>
              </a:spcAft>
              <a:buNone/>
            </a:pPr>
            <a:r>
              <a:rPr lang="en" sz="1600" dirty="0">
                <a:solidFill>
                  <a:srgbClr val="24292E"/>
                </a:solidFill>
                <a:latin typeface="Consolas"/>
                <a:ea typeface="Consolas"/>
                <a:cs typeface="Consolas"/>
                <a:sym typeface="Consolas"/>
              </a:rPr>
              <a:t>      </a:t>
            </a:r>
            <a:r>
              <a:rPr lang="en" sz="1600" dirty="0" err="1">
                <a:solidFill>
                  <a:srgbClr val="24292E"/>
                </a:solidFill>
                <a:latin typeface="Consolas"/>
                <a:ea typeface="Consolas"/>
                <a:cs typeface="Consolas"/>
                <a:sym typeface="Consolas"/>
              </a:rPr>
              <a:t>console.log</a:t>
            </a:r>
            <a:r>
              <a:rPr lang="en" sz="1600" dirty="0">
                <a:solidFill>
                  <a:srgbClr val="24292E"/>
                </a:solidFill>
                <a:latin typeface="Consolas"/>
                <a:ea typeface="Consolas"/>
                <a:cs typeface="Consolas"/>
                <a:sym typeface="Consolas"/>
              </a:rPr>
              <a:t>(</a:t>
            </a:r>
            <a:r>
              <a:rPr lang="zh-CN" altLang="en" sz="1600" dirty="0">
                <a:solidFill>
                  <a:srgbClr val="24292E"/>
                </a:solidFill>
                <a:latin typeface="Consolas"/>
                <a:ea typeface="Consolas"/>
                <a:cs typeface="Consolas"/>
                <a:sym typeface="Consolas"/>
              </a:rPr>
              <a:t>数据</a:t>
            </a:r>
            <a:r>
              <a:rPr lang="en" sz="1600" dirty="0">
                <a:solidFill>
                  <a:srgbClr val="24292E"/>
                </a:solidFill>
                <a:latin typeface="Consolas"/>
                <a:ea typeface="Consolas"/>
                <a:cs typeface="Consolas"/>
                <a:sym typeface="Consolas"/>
              </a:rPr>
              <a:t>);</a:t>
            </a:r>
            <a:endParaRPr sz="1600" dirty="0">
              <a:solidFill>
                <a:srgbClr val="6A737D"/>
              </a:solidFill>
              <a:latin typeface="Consolas"/>
              <a:ea typeface="Consolas"/>
              <a:cs typeface="Consolas"/>
              <a:sym typeface="Consolas"/>
            </a:endParaRPr>
          </a:p>
          <a:p>
            <a:pPr marL="152400" marR="152400" lvl="0" indent="0" algn="l" rtl="0">
              <a:spcBef>
                <a:spcPts val="0"/>
              </a:spcBef>
              <a:spcAft>
                <a:spcPts val="0"/>
              </a:spcAft>
              <a:buNone/>
            </a:pPr>
            <a:r>
              <a:rPr lang="en" sz="1600" dirty="0">
                <a:solidFill>
                  <a:srgbClr val="24292E"/>
                </a:solidFill>
                <a:latin typeface="Consolas"/>
                <a:ea typeface="Consolas"/>
                <a:cs typeface="Consolas"/>
                <a:sym typeface="Consolas"/>
              </a:rPr>
              <a:t>  	});</a:t>
            </a:r>
            <a:endParaRPr sz="1600" dirty="0">
              <a:latin typeface="Consolas"/>
              <a:ea typeface="Consolas"/>
              <a:cs typeface="Consolas"/>
              <a:sym typeface="Consolas"/>
            </a:endParaRPr>
          </a:p>
        </p:txBody>
      </p:sp>
      <p:pic>
        <p:nvPicPr>
          <p:cNvPr id="1095" name="Google Shape;1095;p150"/>
          <p:cNvPicPr preferRelativeResize="0"/>
          <p:nvPr/>
        </p:nvPicPr>
        <p:blipFill>
          <a:blip r:embed="rId3">
            <a:alphaModFix/>
          </a:blip>
          <a:stretch>
            <a:fillRect/>
          </a:stretch>
        </p:blipFill>
        <p:spPr>
          <a:xfrm rot="10800000">
            <a:off x="6362138" y="1510488"/>
            <a:ext cx="882275" cy="882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153"/>
          <p:cNvSpPr txBox="1">
            <a:spLocks noGrp="1"/>
          </p:cNvSpPr>
          <p:nvPr>
            <p:ph type="title"/>
          </p:nvPr>
        </p:nvSpPr>
        <p:spPr>
          <a:xfrm>
            <a:off x="1626300" y="2341775"/>
            <a:ext cx="5891400" cy="3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ltLang="en-US" sz="2400" dirty="0"/>
              <a:t>练习时间</a:t>
            </a:r>
            <a:endParaRPr sz="2400" dirty="0"/>
          </a:p>
        </p:txBody>
      </p:sp>
    </p:spTree>
    <p:extLst>
      <p:ext uri="{BB962C8B-B14F-4D97-AF65-F5344CB8AC3E}">
        <p14:creationId xmlns:p14="http://schemas.microsoft.com/office/powerpoint/2010/main" val="428254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5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zh-CN" altLang="en-US" dirty="0"/>
              <a:t>游戏时间</a:t>
            </a:r>
            <a:endParaRPr dirty="0"/>
          </a:p>
        </p:txBody>
      </p:sp>
      <p:sp>
        <p:nvSpPr>
          <p:cNvPr id="1117" name="Google Shape;1117;p154"/>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marL="0" indent="0">
              <a:lnSpc>
                <a:spcPct val="93000"/>
              </a:lnSpc>
              <a:spcBef>
                <a:spcPts val="1400"/>
              </a:spcBef>
              <a:buNone/>
            </a:pPr>
            <a:r>
              <a:rPr lang="zh-CN" altLang="en-US" sz="2400" dirty="0">
                <a:solidFill>
                  <a:schemeClr val="dk1"/>
                </a:solidFill>
              </a:rPr>
              <a:t>第一个游戏：</a:t>
            </a:r>
            <a:r>
              <a:rPr lang="zh-CN" altLang="en-US" dirty="0"/>
              <a:t>搜索电视剧</a:t>
            </a:r>
          </a:p>
          <a:p>
            <a:pPr marL="0" lvl="0" indent="0" algn="l" rtl="0">
              <a:lnSpc>
                <a:spcPct val="93000"/>
              </a:lnSpc>
              <a:spcBef>
                <a:spcPts val="1400"/>
              </a:spcBef>
              <a:spcAft>
                <a:spcPts val="0"/>
              </a:spcAft>
              <a:buNone/>
            </a:pPr>
            <a:r>
              <a:rPr lang="zh-CN" altLang="en-US" sz="2400" dirty="0">
                <a:solidFill>
                  <a:schemeClr val="dk1"/>
                </a:solidFill>
              </a:rPr>
              <a:t>第二个游戏：搜索小精灵</a:t>
            </a:r>
            <a:endParaRPr lang="en-US" altLang="zh-CN" sz="2400" dirty="0">
              <a:solidFill>
                <a:schemeClr val="dk1"/>
              </a:solidFill>
            </a:endParaRPr>
          </a:p>
          <a:p>
            <a:pPr marL="0" lvl="0" indent="0" algn="l" rtl="0">
              <a:lnSpc>
                <a:spcPct val="93000"/>
              </a:lnSpc>
              <a:spcBef>
                <a:spcPts val="1400"/>
              </a:spcBef>
              <a:spcAft>
                <a:spcPts val="0"/>
              </a:spcAft>
              <a:buNone/>
            </a:pPr>
            <a:endParaRPr lang="en-US" altLang="zh-CN" sz="2400" dirty="0">
              <a:solidFill>
                <a:schemeClr val="dk1"/>
              </a:solidFill>
            </a:endParaRPr>
          </a:p>
          <a:p>
            <a:pPr marL="0" lvl="0" indent="0">
              <a:lnSpc>
                <a:spcPct val="93000"/>
              </a:lnSpc>
              <a:spcBef>
                <a:spcPts val="1400"/>
              </a:spcBef>
              <a:buNone/>
            </a:pPr>
            <a:r>
              <a:rPr lang="zh-CN" altLang="en-US" sz="2400" dirty="0">
                <a:solidFill>
                  <a:schemeClr val="dk1"/>
                </a:solidFill>
              </a:rPr>
              <a:t>作业</a:t>
            </a:r>
            <a:r>
              <a:rPr lang="en-US" altLang="zh-CN" sz="2400">
                <a:solidFill>
                  <a:schemeClr val="dk1"/>
                </a:solidFill>
              </a:rPr>
              <a:t>2</a:t>
            </a:r>
            <a:r>
              <a:rPr lang="zh-CN" altLang="en-US" sz="2400">
                <a:solidFill>
                  <a:schemeClr val="dk1"/>
                </a:solidFill>
              </a:rPr>
              <a:t>：</a:t>
            </a:r>
            <a:r>
              <a:rPr lang="zh-CN" altLang="en-US" sz="2400" dirty="0">
                <a:solidFill>
                  <a:schemeClr val="dk1"/>
                </a:solidFill>
              </a:rPr>
              <a:t>完成</a:t>
            </a:r>
            <a:r>
              <a:rPr lang="zh-CN" altLang="en-US" sz="2400" dirty="0"/>
              <a:t>搜索电视剧功能，能够按照你的输入，进行搜索</a:t>
            </a:r>
            <a:endParaRPr lang="en-US" altLang="zh-CN" sz="2400" dirty="0"/>
          </a:p>
          <a:p>
            <a:pPr marL="0" lvl="0" indent="0">
              <a:lnSpc>
                <a:spcPct val="93000"/>
              </a:lnSpc>
              <a:spcBef>
                <a:spcPts val="1400"/>
              </a:spcBef>
              <a:buNone/>
            </a:pPr>
            <a:r>
              <a:rPr lang="zh-CN" altLang="en-US" sz="2400" dirty="0">
                <a:solidFill>
                  <a:schemeClr val="dk1"/>
                </a:solidFill>
              </a:rPr>
              <a:t>加分项：加你的创意</a:t>
            </a:r>
            <a:endParaRPr sz="2400" dirty="0">
              <a:solidFill>
                <a:schemeClr val="dk1"/>
              </a:solidFill>
            </a:endParaRPr>
          </a:p>
        </p:txBody>
      </p:sp>
    </p:spTree>
    <p:extLst>
      <p:ext uri="{BB962C8B-B14F-4D97-AF65-F5344CB8AC3E}">
        <p14:creationId xmlns:p14="http://schemas.microsoft.com/office/powerpoint/2010/main" val="2666152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5C2D2"/>
        </a:solidFill>
        <a:effectLst/>
      </p:bgPr>
    </p:bg>
    <p:spTree>
      <p:nvGrpSpPr>
        <p:cNvPr id="1" name="Shape 1110"/>
        <p:cNvGrpSpPr/>
        <p:nvPr/>
      </p:nvGrpSpPr>
      <p:grpSpPr>
        <a:xfrm>
          <a:off x="0" y="0"/>
          <a:ext cx="0" cy="0"/>
          <a:chOff x="0" y="0"/>
          <a:chExt cx="0" cy="0"/>
        </a:xfrm>
      </p:grpSpPr>
      <p:sp>
        <p:nvSpPr>
          <p:cNvPr id="1111" name="Google Shape;1111;p153"/>
          <p:cNvSpPr txBox="1">
            <a:spLocks noGrp="1"/>
          </p:cNvSpPr>
          <p:nvPr>
            <p:ph type="title"/>
          </p:nvPr>
        </p:nvSpPr>
        <p:spPr>
          <a:xfrm>
            <a:off x="1626300" y="2341775"/>
            <a:ext cx="5891400" cy="3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ltLang="en" sz="2400" dirty="0"/>
              <a:t>项目</a:t>
            </a:r>
            <a:r>
              <a:rPr lang="zh-CN" altLang="en-US" sz="2400" dirty="0"/>
              <a:t>时间</a:t>
            </a:r>
            <a:endParaRP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15"/>
        <p:cNvGrpSpPr/>
        <p:nvPr/>
      </p:nvGrpSpPr>
      <p:grpSpPr>
        <a:xfrm>
          <a:off x="0" y="0"/>
          <a:ext cx="0" cy="0"/>
          <a:chOff x="0" y="0"/>
          <a:chExt cx="0" cy="0"/>
        </a:xfrm>
      </p:grpSpPr>
      <p:sp>
        <p:nvSpPr>
          <p:cNvPr id="1116" name="Google Shape;1116;p15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zh-CN" altLang="en-US" dirty="0"/>
              <a:t>游戏时间</a:t>
            </a:r>
            <a:endParaRPr dirty="0"/>
          </a:p>
        </p:txBody>
      </p:sp>
      <p:sp>
        <p:nvSpPr>
          <p:cNvPr id="1117" name="Google Shape;1117;p154"/>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marL="0" lvl="0" indent="0" algn="l" rtl="0">
              <a:lnSpc>
                <a:spcPct val="93000"/>
              </a:lnSpc>
              <a:spcBef>
                <a:spcPts val="1400"/>
              </a:spcBef>
              <a:spcAft>
                <a:spcPts val="0"/>
              </a:spcAft>
              <a:buClr>
                <a:schemeClr val="dk1"/>
              </a:buClr>
              <a:buSzPts val="1100"/>
              <a:buFont typeface="Arial"/>
              <a:buNone/>
            </a:pPr>
            <a:r>
              <a:rPr lang="zh-CN" altLang="en" sz="2400" dirty="0"/>
              <a:t>访问</a:t>
            </a:r>
            <a:r>
              <a:rPr lang="zh-CN" altLang="en-US" sz="2400" dirty="0"/>
              <a:t> </a:t>
            </a:r>
            <a:r>
              <a:rPr lang="en" sz="2400" u="sng" dirty="0">
                <a:solidFill>
                  <a:schemeClr val="hlink"/>
                </a:solidFill>
                <a:hlinkClick r:id="rId3"/>
              </a:rPr>
              <a:t>https://giphy.com/</a:t>
            </a:r>
            <a:r>
              <a:rPr lang="en" sz="2400" dirty="0"/>
              <a:t> </a:t>
            </a:r>
            <a:endParaRPr sz="2400" dirty="0"/>
          </a:p>
          <a:p>
            <a:pPr marL="0" lvl="0" indent="0">
              <a:lnSpc>
                <a:spcPct val="93000"/>
              </a:lnSpc>
              <a:spcBef>
                <a:spcPts val="1400"/>
              </a:spcBef>
              <a:buClr>
                <a:schemeClr val="dk1"/>
              </a:buClr>
              <a:buSzPts val="1100"/>
              <a:buNone/>
            </a:pPr>
            <a:r>
              <a:rPr lang="zh-CN" altLang="en-US" sz="2400" dirty="0"/>
              <a:t>搜索并分享一些有趣的</a:t>
            </a:r>
            <a:r>
              <a:rPr lang="en-US" sz="2400" dirty="0"/>
              <a:t>gif。</a:t>
            </a:r>
          </a:p>
          <a:p>
            <a:pPr marL="0" lvl="0" indent="0">
              <a:lnSpc>
                <a:spcPct val="93000"/>
              </a:lnSpc>
              <a:spcBef>
                <a:spcPts val="1400"/>
              </a:spcBef>
              <a:buClr>
                <a:schemeClr val="dk1"/>
              </a:buClr>
              <a:buSzPts val="1100"/>
              <a:buNone/>
            </a:pPr>
            <a:r>
              <a:rPr lang="en-US" altLang="zh-CN" sz="2400" dirty="0"/>
              <a:t>-</a:t>
            </a:r>
            <a:r>
              <a:rPr lang="zh-CN" altLang="en-US" sz="2400" dirty="0"/>
              <a:t> 学校</a:t>
            </a:r>
          </a:p>
          <a:p>
            <a:pPr marL="0" lvl="0" indent="0">
              <a:lnSpc>
                <a:spcPct val="93000"/>
              </a:lnSpc>
              <a:spcBef>
                <a:spcPts val="1400"/>
              </a:spcBef>
              <a:buClr>
                <a:schemeClr val="dk1"/>
              </a:buClr>
              <a:buSzPts val="1100"/>
              <a:buNone/>
            </a:pPr>
            <a:r>
              <a:rPr lang="en-US" altLang="zh-CN" sz="2400" dirty="0"/>
              <a:t>-</a:t>
            </a:r>
            <a:r>
              <a:rPr lang="zh-CN" altLang="en-US" sz="2400" dirty="0"/>
              <a:t> 小狗</a:t>
            </a:r>
          </a:p>
          <a:p>
            <a:pPr marL="0" lvl="0" indent="0">
              <a:lnSpc>
                <a:spcPct val="93000"/>
              </a:lnSpc>
              <a:spcBef>
                <a:spcPts val="1400"/>
              </a:spcBef>
              <a:buClr>
                <a:schemeClr val="dk1"/>
              </a:buClr>
              <a:buSzPts val="1100"/>
              <a:buNone/>
            </a:pPr>
            <a:r>
              <a:rPr lang="en-US" altLang="zh-CN" sz="2400" dirty="0"/>
              <a:t>-</a:t>
            </a:r>
            <a:r>
              <a:rPr lang="zh-CN" altLang="en-US" sz="2400" dirty="0"/>
              <a:t> 您最喜欢的适合课堂的</a:t>
            </a:r>
            <a:r>
              <a:rPr lang="en-US" sz="2400" dirty="0"/>
              <a:t>gif</a:t>
            </a:r>
            <a:endParaRPr dirty="0"/>
          </a:p>
          <a:p>
            <a:pPr marL="0" lvl="0" indent="0" algn="l" rtl="0">
              <a:lnSpc>
                <a:spcPct val="93000"/>
              </a:lnSpc>
              <a:spcBef>
                <a:spcPts val="0"/>
              </a:spcBef>
              <a:spcAft>
                <a:spcPts val="0"/>
              </a:spcAft>
              <a:buNone/>
            </a:pPr>
            <a:endParaRPr dirty="0"/>
          </a:p>
          <a:p>
            <a:pPr marL="0" lvl="0" indent="0" algn="ctr" rtl="0">
              <a:lnSpc>
                <a:spcPct val="93000"/>
              </a:lnSpc>
              <a:spcBef>
                <a:spcPts val="0"/>
              </a:spcBef>
              <a:spcAft>
                <a:spcPts val="0"/>
              </a:spcAft>
              <a:buNone/>
            </a:pPr>
            <a:endParaRPr dirty="0"/>
          </a:p>
          <a:p>
            <a:pPr marL="0" lvl="0" indent="0" algn="l" rtl="0">
              <a:lnSpc>
                <a:spcPct val="93000"/>
              </a:lnSpc>
              <a:spcBef>
                <a:spcPts val="0"/>
              </a:spcBef>
              <a:spcAft>
                <a:spcPts val="0"/>
              </a:spcAft>
              <a:buNone/>
            </a:pPr>
            <a:endParaRPr dirty="0">
              <a:solidFill>
                <a:schemeClr val="dk1"/>
              </a:solidFill>
            </a:endParaRPr>
          </a:p>
          <a:p>
            <a:pPr marL="2286000" lvl="0" indent="457200" algn="l" rtl="0">
              <a:lnSpc>
                <a:spcPct val="93000"/>
              </a:lnSpc>
              <a:spcBef>
                <a:spcPts val="0"/>
              </a:spcBef>
              <a:spcAft>
                <a:spcPts val="0"/>
              </a:spcAft>
              <a:buNone/>
            </a:pPr>
            <a:endParaRPr dirty="0">
              <a:solidFill>
                <a:schemeClr val="dk1"/>
              </a:solidFill>
            </a:endParaRPr>
          </a:p>
          <a:p>
            <a:pPr marL="0" lvl="0" indent="0" algn="l" rtl="0">
              <a:lnSpc>
                <a:spcPct val="93000"/>
              </a:lnSpc>
              <a:spcBef>
                <a:spcPts val="0"/>
              </a:spcBef>
              <a:spcAft>
                <a:spcPts val="0"/>
              </a:spcAft>
              <a:buNone/>
            </a:pPr>
            <a:endParaRPr dirty="0">
              <a:solidFill>
                <a:schemeClr val="dk1"/>
              </a:solidFill>
            </a:endParaRPr>
          </a:p>
          <a:p>
            <a:pPr marL="0" lvl="0" indent="0" algn="ctr" rtl="0">
              <a:lnSpc>
                <a:spcPct val="93000"/>
              </a:lnSpc>
              <a:spcBef>
                <a:spcPts val="0"/>
              </a:spcBef>
              <a:spcAft>
                <a:spcPts val="0"/>
              </a:spcAft>
              <a:buNone/>
            </a:pPr>
            <a:endParaRPr sz="2600" dirty="0">
              <a:solidFill>
                <a:schemeClr val="dk1"/>
              </a:solidFill>
            </a:endParaRPr>
          </a:p>
          <a:p>
            <a:pPr marL="0" lvl="0" indent="0" algn="l" rtl="0">
              <a:lnSpc>
                <a:spcPct val="93000"/>
              </a:lnSpc>
              <a:spcBef>
                <a:spcPts val="0"/>
              </a:spcBef>
              <a:spcAft>
                <a:spcPts val="0"/>
              </a:spcAft>
              <a:buNone/>
            </a:pPr>
            <a:endParaRPr sz="2000" dirty="0">
              <a:solidFill>
                <a:schemeClr val="dk1"/>
              </a:solidFill>
            </a:endParaRPr>
          </a:p>
          <a:p>
            <a:pPr marL="0" lvl="0" indent="0" algn="l" rtl="0">
              <a:lnSpc>
                <a:spcPct val="93000"/>
              </a:lnSpc>
              <a:spcBef>
                <a:spcPts val="0"/>
              </a:spcBef>
              <a:spcAft>
                <a:spcPts val="0"/>
              </a:spcAft>
              <a:buNone/>
            </a:pPr>
            <a:endParaRPr sz="2000" dirty="0">
              <a:solidFill>
                <a:schemeClr val="dk1"/>
              </a:solidFill>
            </a:endParaRPr>
          </a:p>
          <a:p>
            <a:pPr marL="0" lvl="0" indent="0" algn="l" rtl="0">
              <a:lnSpc>
                <a:spcPct val="93000"/>
              </a:lnSpc>
              <a:spcBef>
                <a:spcPts val="1400"/>
              </a:spcBef>
              <a:spcAft>
                <a:spcPts val="0"/>
              </a:spcAft>
              <a:buNone/>
            </a:pPr>
            <a:endParaRPr sz="2400"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21"/>
        <p:cNvGrpSpPr/>
        <p:nvPr/>
      </p:nvGrpSpPr>
      <p:grpSpPr>
        <a:xfrm>
          <a:off x="0" y="0"/>
          <a:ext cx="0" cy="0"/>
          <a:chOff x="0" y="0"/>
          <a:chExt cx="0" cy="0"/>
        </a:xfrm>
      </p:grpSpPr>
      <p:sp>
        <p:nvSpPr>
          <p:cNvPr id="1122" name="Google Shape;1122;p155"/>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dirty="0" err="1"/>
              <a:t>Giphy</a:t>
            </a:r>
            <a:r>
              <a:rPr lang="en" dirty="0"/>
              <a:t> API </a:t>
            </a:r>
            <a:r>
              <a:rPr lang="zh-CN" altLang="en" dirty="0"/>
              <a:t>项目</a:t>
            </a:r>
            <a:endParaRPr dirty="0"/>
          </a:p>
        </p:txBody>
      </p:sp>
      <p:pic>
        <p:nvPicPr>
          <p:cNvPr id="1123" name="Google Shape;1123;p155"/>
          <p:cNvPicPr preferRelativeResize="0"/>
          <p:nvPr/>
        </p:nvPicPr>
        <p:blipFill rotWithShape="1">
          <a:blip r:embed="rId3">
            <a:alphaModFix/>
          </a:blip>
          <a:srcRect t="-4310" b="4310"/>
          <a:stretch/>
        </p:blipFill>
        <p:spPr>
          <a:xfrm>
            <a:off x="5805050" y="1890387"/>
            <a:ext cx="2693975" cy="2167325"/>
          </a:xfrm>
          <a:prstGeom prst="rect">
            <a:avLst/>
          </a:prstGeom>
          <a:noFill/>
          <a:ln>
            <a:noFill/>
          </a:ln>
        </p:spPr>
      </p:pic>
      <p:pic>
        <p:nvPicPr>
          <p:cNvPr id="1124" name="Google Shape;1124;p155"/>
          <p:cNvPicPr preferRelativeResize="0"/>
          <p:nvPr/>
        </p:nvPicPr>
        <p:blipFill>
          <a:blip r:embed="rId4">
            <a:alphaModFix/>
          </a:blip>
          <a:stretch>
            <a:fillRect/>
          </a:stretch>
        </p:blipFill>
        <p:spPr>
          <a:xfrm>
            <a:off x="3087512" y="1932613"/>
            <a:ext cx="2517901" cy="2125100"/>
          </a:xfrm>
          <a:prstGeom prst="rect">
            <a:avLst/>
          </a:prstGeom>
          <a:noFill/>
          <a:ln>
            <a:noFill/>
          </a:ln>
        </p:spPr>
      </p:pic>
      <p:pic>
        <p:nvPicPr>
          <p:cNvPr id="1125" name="Google Shape;1125;p155"/>
          <p:cNvPicPr preferRelativeResize="0"/>
          <p:nvPr/>
        </p:nvPicPr>
        <p:blipFill rotWithShape="1">
          <a:blip r:embed="rId5">
            <a:alphaModFix/>
          </a:blip>
          <a:srcRect t="7261"/>
          <a:stretch/>
        </p:blipFill>
        <p:spPr>
          <a:xfrm>
            <a:off x="644975" y="1932612"/>
            <a:ext cx="2291525" cy="2125094"/>
          </a:xfrm>
          <a:prstGeom prst="rect">
            <a:avLst/>
          </a:prstGeom>
          <a:noFill/>
          <a:ln>
            <a:noFill/>
          </a:ln>
        </p:spPr>
      </p:pic>
      <p:sp>
        <p:nvSpPr>
          <p:cNvPr id="1126" name="Google Shape;1126;p155"/>
          <p:cNvSpPr txBox="1">
            <a:spLocks noGrp="1"/>
          </p:cNvSpPr>
          <p:nvPr>
            <p:ph type="body" idx="1"/>
          </p:nvPr>
        </p:nvSpPr>
        <p:spPr>
          <a:xfrm>
            <a:off x="539500" y="1257300"/>
            <a:ext cx="8141700" cy="658200"/>
          </a:xfrm>
          <a:prstGeom prst="rect">
            <a:avLst/>
          </a:prstGeom>
        </p:spPr>
        <p:txBody>
          <a:bodyPr spcFirstLastPara="1" wrap="square" lIns="91425" tIns="91425" rIns="91425" bIns="91425" anchor="t" anchorCtr="0">
            <a:noAutofit/>
          </a:bodyPr>
          <a:lstStyle/>
          <a:p>
            <a:pPr marL="0" lvl="0" indent="0" algn="l" rtl="0">
              <a:lnSpc>
                <a:spcPct val="93000"/>
              </a:lnSpc>
              <a:spcBef>
                <a:spcPts val="0"/>
              </a:spcBef>
              <a:spcAft>
                <a:spcPts val="0"/>
              </a:spcAft>
              <a:buClr>
                <a:schemeClr val="dk1"/>
              </a:buClr>
              <a:buSzPts val="1100"/>
              <a:buFont typeface="Arial"/>
              <a:buNone/>
            </a:pPr>
            <a:r>
              <a:rPr lang="zh-CN" altLang="en" dirty="0"/>
              <a:t>做一个</a:t>
            </a:r>
            <a:r>
              <a:rPr lang="zh-CN" altLang="en-US" dirty="0"/>
              <a:t>你自己的 </a:t>
            </a:r>
            <a:r>
              <a:rPr lang="en" u="sng" dirty="0">
                <a:solidFill>
                  <a:schemeClr val="hlink"/>
                </a:solidFill>
                <a:hlinkClick r:id="rId6"/>
              </a:rPr>
              <a:t>Giphy</a:t>
            </a:r>
            <a:r>
              <a:rPr lang="en" dirty="0"/>
              <a:t>!</a:t>
            </a:r>
            <a:endParaRPr dirty="0"/>
          </a:p>
        </p:txBody>
      </p:sp>
      <p:sp>
        <p:nvSpPr>
          <p:cNvPr id="2" name="矩形 1">
            <a:extLst>
              <a:ext uri="{FF2B5EF4-FFF2-40B4-BE49-F238E27FC236}">
                <a16:creationId xmlns:a16="http://schemas.microsoft.com/office/drawing/2014/main" id="{9DD9C77A-505C-1E40-A188-217879AF5DEC}"/>
              </a:ext>
            </a:extLst>
          </p:cNvPr>
          <p:cNvSpPr/>
          <p:nvPr/>
        </p:nvSpPr>
        <p:spPr>
          <a:xfrm>
            <a:off x="3406866" y="1288760"/>
            <a:ext cx="3945311" cy="307777"/>
          </a:xfrm>
          <a:prstGeom prst="rect">
            <a:avLst/>
          </a:prstGeom>
        </p:spPr>
        <p:txBody>
          <a:bodyPr wrap="none">
            <a:spAutoFit/>
          </a:bodyPr>
          <a:lstStyle/>
          <a:p>
            <a:r>
              <a:rPr lang="en-US" altLang="zh-CN" dirty="0">
                <a:hlinkClick r:id="rId6"/>
              </a:rPr>
              <a:t>https://itscodenation.github.io/adv_giphy_sol_3/</a:t>
            </a:r>
            <a:endParaRPr lang="zh-CN" altLang="en-US" dirty="0"/>
          </a:p>
        </p:txBody>
      </p:sp>
      <p:sp>
        <p:nvSpPr>
          <p:cNvPr id="4" name="矩形 3">
            <a:extLst>
              <a:ext uri="{FF2B5EF4-FFF2-40B4-BE49-F238E27FC236}">
                <a16:creationId xmlns:a16="http://schemas.microsoft.com/office/drawing/2014/main" id="{0ABCB9B3-B6D6-0341-A74C-677E87F312DA}"/>
              </a:ext>
            </a:extLst>
          </p:cNvPr>
          <p:cNvSpPr/>
          <p:nvPr/>
        </p:nvSpPr>
        <p:spPr>
          <a:xfrm>
            <a:off x="1790737" y="4271370"/>
            <a:ext cx="4572000" cy="523220"/>
          </a:xfrm>
          <a:prstGeom prst="rect">
            <a:avLst/>
          </a:prstGeom>
        </p:spPr>
        <p:txBody>
          <a:bodyPr>
            <a:spAutoFit/>
          </a:bodyPr>
          <a:lstStyle/>
          <a:p>
            <a:r>
              <a:rPr lang="en-US" altLang="zh-CN" dirty="0">
                <a:solidFill>
                  <a:srgbClr val="FF0000"/>
                </a:solidFill>
                <a:latin typeface="Menlo" panose="020B0609030804020204" pitchFamily="49" charset="0"/>
              </a:rPr>
              <a:t>https://</a:t>
            </a:r>
            <a:r>
              <a:rPr lang="en-US" altLang="zh-CN" dirty="0" err="1">
                <a:solidFill>
                  <a:srgbClr val="FF0000"/>
                </a:solidFill>
                <a:latin typeface="Menlo" panose="020B0609030804020204" pitchFamily="49" charset="0"/>
              </a:rPr>
              <a:t>api.giphy.com</a:t>
            </a:r>
            <a:r>
              <a:rPr lang="en-US" altLang="zh-CN" dirty="0">
                <a:solidFill>
                  <a:srgbClr val="FF0000"/>
                </a:solidFill>
                <a:latin typeface="Menlo" panose="020B0609030804020204" pitchFamily="49" charset="0"/>
              </a:rPr>
              <a:t>/v1/gifs/</a:t>
            </a:r>
            <a:r>
              <a:rPr lang="en-US" altLang="zh-CN" dirty="0" err="1">
                <a:solidFill>
                  <a:srgbClr val="FF0000"/>
                </a:solidFill>
                <a:latin typeface="Menlo" panose="020B0609030804020204" pitchFamily="49" charset="0"/>
              </a:rPr>
              <a:t>search?q</a:t>
            </a:r>
            <a:r>
              <a:rPr lang="en-US" altLang="zh-CN" dirty="0">
                <a:solidFill>
                  <a:srgbClr val="FF0000"/>
                </a:solidFill>
                <a:latin typeface="Menlo" panose="020B0609030804020204" pitchFamily="49" charset="0"/>
              </a:rPr>
              <a:t>=</a:t>
            </a:r>
            <a:r>
              <a:rPr lang="en-US" altLang="zh-CN" dirty="0" err="1">
                <a:solidFill>
                  <a:srgbClr val="FF0000"/>
                </a:solidFill>
                <a:latin typeface="Menlo" panose="020B0609030804020204" pitchFamily="49" charset="0"/>
              </a:rPr>
              <a:t>puppy&amp;rating</a:t>
            </a:r>
            <a:r>
              <a:rPr lang="en-US" altLang="zh-CN" dirty="0">
                <a:solidFill>
                  <a:srgbClr val="FF0000"/>
                </a:solidFill>
                <a:latin typeface="Menlo" panose="020B0609030804020204" pitchFamily="49" charset="0"/>
              </a:rPr>
              <a:t>=</a:t>
            </a:r>
            <a:r>
              <a:rPr lang="en-US" altLang="zh-CN" dirty="0" err="1">
                <a:solidFill>
                  <a:srgbClr val="FF0000"/>
                </a:solidFill>
                <a:latin typeface="Menlo" panose="020B0609030804020204" pitchFamily="49" charset="0"/>
              </a:rPr>
              <a:t>pg&amp;api_key</a:t>
            </a:r>
            <a:r>
              <a:rPr lang="en-US" altLang="zh-CN" dirty="0">
                <a:solidFill>
                  <a:srgbClr val="FF0000"/>
                </a:solidFill>
                <a:latin typeface="Menlo" panose="020B0609030804020204" pitchFamily="49" charset="0"/>
              </a:rPr>
              <a:t>=dc6zaTOxFJmzC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30"/>
        <p:cNvGrpSpPr/>
        <p:nvPr/>
      </p:nvGrpSpPr>
      <p:grpSpPr>
        <a:xfrm>
          <a:off x="0" y="0"/>
          <a:ext cx="0" cy="0"/>
          <a:chOff x="0" y="0"/>
          <a:chExt cx="0" cy="0"/>
        </a:xfrm>
      </p:grpSpPr>
      <p:sp>
        <p:nvSpPr>
          <p:cNvPr id="1131" name="Google Shape;1131;p156"/>
          <p:cNvSpPr txBox="1">
            <a:spLocks noGrp="1"/>
          </p:cNvSpPr>
          <p:nvPr>
            <p:ph type="body" idx="1"/>
          </p:nvPr>
        </p:nvSpPr>
        <p:spPr>
          <a:xfrm>
            <a:off x="3263400" y="1538800"/>
            <a:ext cx="5323800" cy="2798100"/>
          </a:xfrm>
          <a:prstGeom prst="rect">
            <a:avLst/>
          </a:prstGeom>
        </p:spPr>
        <p:txBody>
          <a:bodyPr spcFirstLastPara="1" wrap="square" lIns="91425" tIns="91425" rIns="91425" bIns="91425" anchor="t" anchorCtr="0">
            <a:noAutofit/>
          </a:bodyPr>
          <a:lstStyle/>
          <a:p>
            <a:pPr lvl="0"/>
            <a:r>
              <a:rPr lang="zh-CN" altLang="en-US" dirty="0"/>
              <a:t>小组讨论</a:t>
            </a:r>
            <a:endParaRPr lang="en-US" altLang="zh-CN" dirty="0"/>
          </a:p>
          <a:p>
            <a:pPr lvl="1"/>
            <a:r>
              <a:rPr lang="zh-CN" altLang="en-US" dirty="0"/>
              <a:t>用户如何与网站互动</a:t>
            </a:r>
            <a:endParaRPr lang="en-US" altLang="zh-CN" dirty="0"/>
          </a:p>
          <a:p>
            <a:pPr lvl="1"/>
            <a:r>
              <a:rPr lang="zh-CN" altLang="en-US" dirty="0"/>
              <a:t>互动时会发生什么</a:t>
            </a:r>
          </a:p>
          <a:p>
            <a:pPr lvl="0"/>
            <a:r>
              <a:rPr lang="zh-CN" altLang="en-US" dirty="0"/>
              <a:t>看看网站的样子，想想哪些部分你已经会构建？</a:t>
            </a:r>
          </a:p>
          <a:p>
            <a:pPr lvl="0"/>
            <a:r>
              <a:rPr lang="zh-CN" altLang="en-US" dirty="0"/>
              <a:t>网站哪里用到了</a:t>
            </a:r>
            <a:r>
              <a:rPr lang="en-US" dirty="0"/>
              <a:t>API</a:t>
            </a:r>
            <a:r>
              <a:rPr lang="zh-CN" altLang="en-US" dirty="0"/>
              <a:t>？</a:t>
            </a:r>
            <a:endParaRPr lang="en-US" altLang="zh-CN" dirty="0"/>
          </a:p>
          <a:p>
            <a:pPr lvl="0"/>
            <a:r>
              <a:rPr lang="zh-CN" altLang="en-US" dirty="0"/>
              <a:t>你将如何使用</a:t>
            </a:r>
            <a:r>
              <a:rPr lang="en-US" altLang="zh-CN" dirty="0"/>
              <a:t>API</a:t>
            </a:r>
            <a:r>
              <a:rPr lang="zh-CN" altLang="en-US" dirty="0"/>
              <a:t>，构建这个网站？</a:t>
            </a:r>
            <a:endParaRPr dirty="0"/>
          </a:p>
          <a:p>
            <a:pPr marL="0" marR="0" lvl="0" indent="0" algn="ctr" rtl="0">
              <a:lnSpc>
                <a:spcPct val="100000"/>
              </a:lnSpc>
              <a:spcBef>
                <a:spcPts val="600"/>
              </a:spcBef>
              <a:spcAft>
                <a:spcPts val="0"/>
              </a:spcAft>
              <a:buNone/>
            </a:pPr>
            <a:endParaRPr dirty="0"/>
          </a:p>
          <a:p>
            <a:pPr marL="0" marR="0" lvl="0" indent="0" algn="ctr" rtl="0">
              <a:lnSpc>
                <a:spcPct val="100000"/>
              </a:lnSpc>
              <a:spcBef>
                <a:spcPts val="600"/>
              </a:spcBef>
              <a:spcAft>
                <a:spcPts val="0"/>
              </a:spcAft>
              <a:buNone/>
            </a:pPr>
            <a:endParaRPr dirty="0"/>
          </a:p>
          <a:p>
            <a:pPr marL="0" marR="0" lvl="0" indent="0" algn="ctr" rtl="0">
              <a:lnSpc>
                <a:spcPct val="100000"/>
              </a:lnSpc>
              <a:spcBef>
                <a:spcPts val="600"/>
              </a:spcBef>
              <a:spcAft>
                <a:spcPts val="0"/>
              </a:spcAft>
              <a:buNone/>
            </a:pPr>
            <a:endParaRPr dirty="0"/>
          </a:p>
          <a:p>
            <a:pPr marL="0" marR="0" lvl="0" indent="0" algn="ctr" rtl="0">
              <a:lnSpc>
                <a:spcPct val="100000"/>
              </a:lnSpc>
              <a:spcBef>
                <a:spcPts val="600"/>
              </a:spcBef>
              <a:spcAft>
                <a:spcPts val="0"/>
              </a:spcAft>
              <a:buNone/>
            </a:pPr>
            <a:endParaRPr dirty="0"/>
          </a:p>
          <a:p>
            <a:pPr marL="0" marR="0" lvl="0" indent="0" algn="ctr" rtl="0">
              <a:lnSpc>
                <a:spcPct val="100000"/>
              </a:lnSpc>
              <a:spcBef>
                <a:spcPts val="600"/>
              </a:spcBef>
              <a:spcAft>
                <a:spcPts val="0"/>
              </a:spcAft>
              <a:buNone/>
            </a:pPr>
            <a:endParaRPr dirty="0"/>
          </a:p>
          <a:p>
            <a:pPr marL="0" marR="0" lvl="0" indent="0" algn="ctr" rtl="0">
              <a:lnSpc>
                <a:spcPct val="100000"/>
              </a:lnSpc>
              <a:spcBef>
                <a:spcPts val="600"/>
              </a:spcBef>
              <a:spcAft>
                <a:spcPts val="0"/>
              </a:spcAft>
              <a:buNone/>
            </a:pPr>
            <a:endParaRPr dirty="0"/>
          </a:p>
          <a:p>
            <a:pPr marL="0" marR="0" lvl="0" indent="0" algn="ctr" rtl="0">
              <a:lnSpc>
                <a:spcPct val="100000"/>
              </a:lnSpc>
              <a:spcBef>
                <a:spcPts val="600"/>
              </a:spcBef>
              <a:spcAft>
                <a:spcPts val="0"/>
              </a:spcAft>
              <a:buNone/>
            </a:pPr>
            <a:endParaRPr dirty="0"/>
          </a:p>
          <a:p>
            <a:pPr marL="0" marR="0" lvl="0" indent="0" algn="ctr" rtl="0">
              <a:lnSpc>
                <a:spcPct val="100000"/>
              </a:lnSpc>
              <a:spcBef>
                <a:spcPts val="600"/>
              </a:spcBef>
              <a:spcAft>
                <a:spcPts val="0"/>
              </a:spcAft>
              <a:buNone/>
            </a:pPr>
            <a:endParaRPr dirty="0"/>
          </a:p>
          <a:p>
            <a:pPr marL="0" marR="0" lvl="0" indent="0" algn="ctr" rtl="0">
              <a:lnSpc>
                <a:spcPct val="100000"/>
              </a:lnSpc>
              <a:spcBef>
                <a:spcPts val="600"/>
              </a:spcBef>
              <a:spcAft>
                <a:spcPts val="0"/>
              </a:spcAft>
              <a:buNone/>
            </a:pPr>
            <a:endParaRPr dirty="0"/>
          </a:p>
          <a:p>
            <a:pPr marL="0" marR="0" lvl="0" indent="0" algn="ctr" rtl="0">
              <a:lnSpc>
                <a:spcPct val="100000"/>
              </a:lnSpc>
              <a:spcBef>
                <a:spcPts val="600"/>
              </a:spcBef>
              <a:spcAft>
                <a:spcPts val="600"/>
              </a:spcAft>
              <a:buNone/>
            </a:pPr>
            <a:endParaRPr dirty="0"/>
          </a:p>
        </p:txBody>
      </p:sp>
      <p:pic>
        <p:nvPicPr>
          <p:cNvPr id="1132" name="Google Shape;1132;p156" descr="Plays a beep every 2 minutes for 1 hour after a 10 second delay .&#10;&#10;● Short Interval Timers (5sec - 60sec)&#10;https://www.youtube.com/playlist?list=PLaBahs_oEuPysngjHJdmnu0sphFUnkdZd&#10;&#10;● Long Interval Timers (1min - 30min)&#10;https://www.youtube.com/playlist?list=PLaBahs_oEuPwDiY47j3tsBP6URVP9Zxih&#10;&#10;● Short Interval Timers with Rest (15sec - 45sec)&#10;https://www.youtube.com/playlist?list=PLaBahs_oEuPzAuhKEZA6lgJMHmh_gDYwA&#10;&#10;● Long Interval Timers with Rest (1min+)&#10;https://www.youtube.com/playlist?list=PLaBahs_oEuPx4fNLoOf8GkkKQH_ffUEx4" title="2 Minute Interval Timer">
            <a:hlinkClick r:id="rId3"/>
          </p:cNvPr>
          <p:cNvPicPr preferRelativeResize="0"/>
          <p:nvPr/>
        </p:nvPicPr>
        <p:blipFill>
          <a:blip r:embed="rId4">
            <a:alphaModFix/>
          </a:blip>
          <a:stretch>
            <a:fillRect/>
          </a:stretch>
        </p:blipFill>
        <p:spPr>
          <a:xfrm>
            <a:off x="234013" y="2419138"/>
            <a:ext cx="2275175" cy="17063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36"/>
        <p:cNvGrpSpPr/>
        <p:nvPr/>
      </p:nvGrpSpPr>
      <p:grpSpPr>
        <a:xfrm>
          <a:off x="0" y="0"/>
          <a:ext cx="0" cy="0"/>
          <a:chOff x="0" y="0"/>
          <a:chExt cx="0" cy="0"/>
        </a:xfrm>
      </p:grpSpPr>
      <p:sp>
        <p:nvSpPr>
          <p:cNvPr id="1137" name="Google Shape;1137;p157"/>
          <p:cNvSpPr txBox="1">
            <a:spLocks noGrp="1"/>
          </p:cNvSpPr>
          <p:nvPr>
            <p:ph type="ctrTitle"/>
          </p:nvPr>
        </p:nvSpPr>
        <p:spPr>
          <a:xfrm>
            <a:off x="126450" y="1718625"/>
            <a:ext cx="2490600" cy="31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zh-CN" altLang="en" dirty="0"/>
              <a:t>尝试</a:t>
            </a:r>
            <a:r>
              <a:rPr lang="en-US" altLang="zh-CN" dirty="0" err="1"/>
              <a:t>Giphy</a:t>
            </a:r>
            <a:r>
              <a:rPr lang="zh-CN" altLang="en-US" dirty="0"/>
              <a:t> </a:t>
            </a:r>
            <a:r>
              <a:rPr lang="en-US" altLang="zh-CN" dirty="0"/>
              <a:t>API</a:t>
            </a:r>
            <a:endParaRPr sz="2400" b="0" dirty="0">
              <a:solidFill>
                <a:srgbClr val="EF5330"/>
              </a:solidFill>
            </a:endParaRPr>
          </a:p>
        </p:txBody>
      </p:sp>
      <p:sp>
        <p:nvSpPr>
          <p:cNvPr id="1138" name="Google Shape;1138;p157"/>
          <p:cNvSpPr txBox="1">
            <a:spLocks noGrp="1"/>
          </p:cNvSpPr>
          <p:nvPr>
            <p:ph type="body" idx="1"/>
          </p:nvPr>
        </p:nvSpPr>
        <p:spPr>
          <a:xfrm>
            <a:off x="3264400" y="1538800"/>
            <a:ext cx="5331000" cy="3088200"/>
          </a:xfrm>
          <a:prstGeom prst="rect">
            <a:avLst/>
          </a:prstGeom>
        </p:spPr>
        <p:txBody>
          <a:bodyPr spcFirstLastPara="1" wrap="square" lIns="91425" tIns="91425" rIns="91425" bIns="91425" anchor="t" anchorCtr="0">
            <a:noAutofit/>
          </a:bodyPr>
          <a:lstStyle/>
          <a:p>
            <a:pPr marL="0" marR="0" lvl="0" indent="0" algn="ctr" rtl="0">
              <a:lnSpc>
                <a:spcPct val="93000"/>
              </a:lnSpc>
              <a:spcBef>
                <a:spcPts val="0"/>
              </a:spcBef>
              <a:spcAft>
                <a:spcPts val="0"/>
              </a:spcAft>
              <a:buNone/>
            </a:pPr>
            <a:r>
              <a:rPr lang="zh-CN" altLang="en" dirty="0"/>
              <a:t>在</a:t>
            </a:r>
            <a:r>
              <a:rPr lang="zh-CN" altLang="en-US" dirty="0"/>
              <a:t>浏览器中尝试</a:t>
            </a:r>
            <a:endParaRPr lang="en" dirty="0"/>
          </a:p>
          <a:p>
            <a:pPr marL="0" marR="0" lvl="0" indent="0" algn="ctr" rtl="0">
              <a:lnSpc>
                <a:spcPct val="93000"/>
              </a:lnSpc>
              <a:spcBef>
                <a:spcPts val="0"/>
              </a:spcBef>
              <a:spcAft>
                <a:spcPts val="0"/>
              </a:spcAft>
              <a:buNone/>
            </a:pPr>
            <a:r>
              <a:rPr lang="en" dirty="0"/>
              <a:t> </a:t>
            </a:r>
            <a:endParaRPr dirty="0"/>
          </a:p>
          <a:p>
            <a:pPr marL="0" marR="0" lvl="0" indent="0" algn="ctr" rtl="0">
              <a:lnSpc>
                <a:spcPct val="93000"/>
              </a:lnSpc>
              <a:spcBef>
                <a:spcPts val="0"/>
              </a:spcBef>
              <a:spcAft>
                <a:spcPts val="0"/>
              </a:spcAft>
              <a:buNone/>
            </a:pPr>
            <a:r>
              <a:rPr lang="en" u="sng" dirty="0">
                <a:solidFill>
                  <a:schemeClr val="hlink"/>
                </a:solidFill>
                <a:hlinkClick r:id="rId3"/>
              </a:rPr>
              <a:t>https://api.giphy.com/v1/gifs/search?q=</a:t>
            </a:r>
            <a:r>
              <a:rPr lang="zh-CN" altLang="en" u="sng" dirty="0">
                <a:solidFill>
                  <a:schemeClr val="hlink"/>
                </a:solidFill>
                <a:hlinkClick r:id="rId3"/>
              </a:rPr>
              <a:t>狗</a:t>
            </a:r>
            <a:r>
              <a:rPr lang="en" u="sng" dirty="0">
                <a:solidFill>
                  <a:schemeClr val="hlink"/>
                </a:solidFill>
                <a:hlinkClick r:id="rId3"/>
              </a:rPr>
              <a:t>&amp;rating=pg&amp;api_key=dc6zaTOxFJmzC</a:t>
            </a:r>
            <a:r>
              <a:rPr lang="en" dirty="0"/>
              <a:t> </a:t>
            </a:r>
            <a:endParaRPr dirty="0"/>
          </a:p>
          <a:p>
            <a:pPr marL="0" marR="0" lvl="0" indent="0" algn="ctr" rtl="0">
              <a:lnSpc>
                <a:spcPct val="93000"/>
              </a:lnSpc>
              <a:spcBef>
                <a:spcPts val="0"/>
              </a:spcBef>
              <a:spcAft>
                <a:spcPts val="0"/>
              </a:spcAft>
              <a:buNone/>
            </a:pPr>
            <a:endParaRPr lang="en-US" altLang="zh-CN" dirty="0"/>
          </a:p>
          <a:p>
            <a:pPr marL="0" marR="0" lvl="0" indent="0" algn="ctr" rtl="0">
              <a:lnSpc>
                <a:spcPct val="93000"/>
              </a:lnSpc>
              <a:spcBef>
                <a:spcPts val="0"/>
              </a:spcBef>
              <a:spcAft>
                <a:spcPts val="0"/>
              </a:spcAft>
              <a:buNone/>
            </a:pPr>
            <a:endParaRPr dirty="0"/>
          </a:p>
          <a:p>
            <a:pPr marL="0" marR="0" lvl="0" indent="0" algn="ctr" rtl="0">
              <a:lnSpc>
                <a:spcPct val="93000"/>
              </a:lnSpc>
              <a:spcBef>
                <a:spcPts val="0"/>
              </a:spcBef>
              <a:spcAft>
                <a:spcPts val="0"/>
              </a:spcAft>
              <a:buNone/>
            </a:pPr>
            <a:endParaRPr dirty="0"/>
          </a:p>
          <a:p>
            <a:pPr marL="0" marR="0" lvl="0" indent="0" algn="ctr" rtl="0">
              <a:lnSpc>
                <a:spcPct val="93000"/>
              </a:lnSpc>
              <a:spcBef>
                <a:spcPts val="0"/>
              </a:spcBef>
              <a:spcAft>
                <a:spcPts val="0"/>
              </a:spcAft>
              <a:buNone/>
            </a:pPr>
            <a:endParaRPr dirty="0"/>
          </a:p>
          <a:p>
            <a:pPr marL="0" marR="0" lvl="0" indent="0" algn="ctr" rtl="0">
              <a:lnSpc>
                <a:spcPct val="93000"/>
              </a:lnSpc>
              <a:spcBef>
                <a:spcPts val="0"/>
              </a:spcBef>
              <a:spcAft>
                <a:spcPts val="0"/>
              </a:spcAft>
              <a:buNone/>
            </a:pPr>
            <a:endParaRPr dirty="0"/>
          </a:p>
          <a:p>
            <a:pPr marL="0" marR="0" lvl="0" indent="0" algn="ctr" rtl="0">
              <a:lnSpc>
                <a:spcPct val="93000"/>
              </a:lnSpc>
              <a:spcBef>
                <a:spcPts val="0"/>
              </a:spcBef>
              <a:spcAft>
                <a:spcPts val="0"/>
              </a:spcAft>
              <a:buNone/>
            </a:pPr>
            <a:endParaRPr dirty="0"/>
          </a:p>
          <a:p>
            <a:pPr marL="0" marR="0" lvl="0" indent="0" algn="ctr" rtl="0">
              <a:lnSpc>
                <a:spcPct val="93000"/>
              </a:lnSpc>
              <a:spcBef>
                <a:spcPts val="0"/>
              </a:spcBef>
              <a:spcAft>
                <a:spcPts val="0"/>
              </a:spcAft>
              <a:buNone/>
            </a:pPr>
            <a:endParaRPr dirty="0"/>
          </a:p>
          <a:p>
            <a:pPr marL="0" marR="0" lvl="0" indent="0" algn="ctr" rtl="0">
              <a:lnSpc>
                <a:spcPct val="93000"/>
              </a:lnSpc>
              <a:spcBef>
                <a:spcPts val="0"/>
              </a:spcBef>
              <a:spcAft>
                <a:spcPts val="0"/>
              </a:spcAft>
              <a:buNone/>
            </a:pPr>
            <a:endParaRPr dirty="0"/>
          </a:p>
          <a:p>
            <a:pPr marL="0" marR="0" lvl="0" indent="0" algn="ctr" rtl="0">
              <a:lnSpc>
                <a:spcPct val="93000"/>
              </a:lnSpc>
              <a:spcBef>
                <a:spcPts val="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51"/>
          <p:cNvSpPr txBox="1">
            <a:spLocks noGrp="1"/>
          </p:cNvSpPr>
          <p:nvPr>
            <p:ph type="body" idx="1"/>
          </p:nvPr>
        </p:nvSpPr>
        <p:spPr>
          <a:xfrm>
            <a:off x="3263400" y="351268"/>
            <a:ext cx="5323800" cy="2798100"/>
          </a:xfrm>
          <a:prstGeom prst="rect">
            <a:avLst/>
          </a:prstGeom>
        </p:spPr>
        <p:txBody>
          <a:bodyPr spcFirstLastPara="1" wrap="square" lIns="91425" tIns="91425" rIns="91425" bIns="91425" anchor="t" anchorCtr="0">
            <a:noAutofit/>
          </a:bodyPr>
          <a:lstStyle/>
          <a:p>
            <a:pPr marL="0" indent="0">
              <a:spcBef>
                <a:spcPts val="600"/>
              </a:spcBef>
              <a:buClr>
                <a:schemeClr val="dk1"/>
              </a:buClr>
              <a:buSzPts val="1100"/>
              <a:buNone/>
            </a:pPr>
            <a:r>
              <a:rPr lang="zh-CN" altLang="en-US" sz="2400" dirty="0"/>
              <a:t>来找一些有趣的动画吧</a:t>
            </a:r>
            <a:endParaRPr lang="en-US" altLang="zh-CN" sz="2400" dirty="0"/>
          </a:p>
          <a:p>
            <a:pPr marL="0" indent="0">
              <a:spcBef>
                <a:spcPts val="600"/>
              </a:spcBef>
              <a:buClr>
                <a:schemeClr val="dk1"/>
              </a:buClr>
              <a:buSzPts val="1100"/>
              <a:buNone/>
            </a:pPr>
            <a:r>
              <a:rPr lang="en-US" altLang="zh-CN" dirty="0">
                <a:hlinkClick r:id="rId3"/>
              </a:rPr>
              <a:t>https://api.giphy.com/v1/gifs/search?q=</a:t>
            </a:r>
            <a:r>
              <a:rPr lang="zh-CN" altLang="en-US" dirty="0">
                <a:hlinkClick r:id="rId3"/>
              </a:rPr>
              <a:t>狗</a:t>
            </a:r>
            <a:r>
              <a:rPr lang="en-US" altLang="zh-CN" dirty="0">
                <a:hlinkClick r:id="rId3"/>
              </a:rPr>
              <a:t>&amp;rating=pg&amp;api_key=dc6zaTOxFJmzC</a:t>
            </a:r>
            <a:endParaRPr lang="en-US" altLang="zh-CN" dirty="0"/>
          </a:p>
          <a:p>
            <a:pPr marL="0" indent="0">
              <a:spcBef>
                <a:spcPts val="600"/>
              </a:spcBef>
              <a:buClr>
                <a:schemeClr val="dk1"/>
              </a:buClr>
              <a:buSzPts val="1100"/>
              <a:buNone/>
            </a:pPr>
            <a:endParaRPr lang="en-US" altLang="zh-CN" dirty="0"/>
          </a:p>
          <a:p>
            <a:pPr marL="0" indent="0">
              <a:spcBef>
                <a:spcPts val="600"/>
              </a:spcBef>
              <a:buClr>
                <a:schemeClr val="dk1"/>
              </a:buClr>
              <a:buSzPts val="1100"/>
              <a:buNone/>
            </a:pPr>
            <a:endParaRPr lang="en-US" altLang="zh-CN" dirty="0"/>
          </a:p>
          <a:p>
            <a:pPr marL="0" indent="0">
              <a:spcBef>
                <a:spcPts val="600"/>
              </a:spcBef>
              <a:buClr>
                <a:schemeClr val="dk1"/>
              </a:buClr>
              <a:buSzPts val="1100"/>
              <a:buNone/>
            </a:pPr>
            <a:endParaRPr lang="en-US" altLang="zh-CN" dirty="0"/>
          </a:p>
          <a:p>
            <a:pPr marL="0" indent="0">
              <a:spcBef>
                <a:spcPts val="600"/>
              </a:spcBef>
              <a:buClr>
                <a:schemeClr val="dk1"/>
              </a:buClr>
              <a:buSzPts val="1100"/>
              <a:buNone/>
            </a:pPr>
            <a:endParaRPr lang="en-US" altLang="zh-CN" dirty="0"/>
          </a:p>
          <a:p>
            <a:pPr marL="0" indent="0">
              <a:spcBef>
                <a:spcPts val="600"/>
              </a:spcBef>
              <a:buClr>
                <a:schemeClr val="dk1"/>
              </a:buClr>
              <a:buSzPts val="1100"/>
              <a:buNone/>
            </a:pPr>
            <a:endParaRPr lang="en-US" altLang="zh-CN" dirty="0"/>
          </a:p>
          <a:p>
            <a:pPr marL="0" indent="0">
              <a:spcBef>
                <a:spcPts val="600"/>
              </a:spcBef>
              <a:buClr>
                <a:schemeClr val="dk1"/>
              </a:buClr>
              <a:buSzPts val="1100"/>
              <a:buNone/>
            </a:pPr>
            <a:endParaRPr lang="en-US" altLang="zh-CN" dirty="0"/>
          </a:p>
          <a:p>
            <a:pPr marL="0" indent="0">
              <a:spcBef>
                <a:spcPts val="600"/>
              </a:spcBef>
              <a:buClr>
                <a:schemeClr val="dk1"/>
              </a:buClr>
              <a:buSzPts val="1100"/>
              <a:buNone/>
            </a:pPr>
            <a:r>
              <a:rPr lang="zh-CN" altLang="en-US" dirty="0"/>
              <a:t>让我们看看这个</a:t>
            </a:r>
            <a:r>
              <a:rPr lang="en-US" altLang="zh-CN" dirty="0"/>
              <a:t>URL</a:t>
            </a:r>
          </a:p>
          <a:p>
            <a:pPr marL="0" indent="0">
              <a:spcBef>
                <a:spcPts val="600"/>
              </a:spcBef>
              <a:buClr>
                <a:schemeClr val="dk1"/>
              </a:buClr>
              <a:buSzPts val="1100"/>
              <a:buNone/>
            </a:pPr>
            <a:r>
              <a:rPr lang="en-US" altLang="zh-CN" dirty="0">
                <a:hlinkClick r:id="rId4"/>
              </a:rPr>
              <a:t>https://giphy.com/gifs/puppy-dog-V3Z76ctCO3jG0</a:t>
            </a:r>
            <a:endParaRPr lang="en-US" altLang="zh-CN" dirty="0"/>
          </a:p>
          <a:p>
            <a:pPr marL="0" indent="0">
              <a:spcBef>
                <a:spcPts val="600"/>
              </a:spcBef>
              <a:buClr>
                <a:schemeClr val="dk1"/>
              </a:buClr>
              <a:buSzPts val="1100"/>
              <a:buNone/>
            </a:pPr>
            <a:endParaRPr lang="en-US" altLang="zh-CN" dirty="0"/>
          </a:p>
          <a:p>
            <a:pPr marL="0" lvl="0" indent="0" algn="l" rtl="0">
              <a:spcBef>
                <a:spcPts val="600"/>
              </a:spcBef>
              <a:spcAft>
                <a:spcPts val="0"/>
              </a:spcAft>
              <a:buClr>
                <a:schemeClr val="dk1"/>
              </a:buClr>
              <a:buSzPts val="1100"/>
              <a:buFont typeface="Arial"/>
              <a:buNone/>
            </a:pPr>
            <a:endParaRPr lang="en-US" altLang="zh-CN" sz="2400" dirty="0">
              <a:solidFill>
                <a:schemeClr val="dk1"/>
              </a:solidFill>
            </a:endParaRPr>
          </a:p>
          <a:p>
            <a:pPr marL="0" lvl="0" indent="0" algn="l" rtl="0">
              <a:spcBef>
                <a:spcPts val="600"/>
              </a:spcBef>
              <a:spcAft>
                <a:spcPts val="0"/>
              </a:spcAft>
              <a:buClr>
                <a:schemeClr val="dk1"/>
              </a:buClr>
              <a:buSzPts val="1100"/>
              <a:buFont typeface="Arial"/>
              <a:buNone/>
            </a:pPr>
            <a:endParaRPr sz="2400" dirty="0">
              <a:solidFill>
                <a:schemeClr val="dk1"/>
              </a:solidFill>
            </a:endParaRPr>
          </a:p>
        </p:txBody>
      </p:sp>
      <p:pic>
        <p:nvPicPr>
          <p:cNvPr id="1101" name="Google Shape;1101;p151" descr="New HD version: http://youtu.be/bOf-i0n3TeU&#10;&#10;Possibly the easiest timer you'll ever use. Big easy to see numbers. Beeps when it reaches 0. Voted #1 by timer-timer.com - that's us :) http://timer-timer.com" title="15 Minute Countdown Timer">
            <a:hlinkClick r:id="rId5"/>
          </p:cNvPr>
          <p:cNvPicPr preferRelativeResize="0"/>
          <p:nvPr/>
        </p:nvPicPr>
        <p:blipFill>
          <a:blip r:embed="rId6">
            <a:alphaModFix/>
          </a:blip>
          <a:stretch>
            <a:fillRect/>
          </a:stretch>
        </p:blipFill>
        <p:spPr>
          <a:xfrm>
            <a:off x="254188" y="2524674"/>
            <a:ext cx="2234825" cy="1676150"/>
          </a:xfrm>
          <a:prstGeom prst="rect">
            <a:avLst/>
          </a:prstGeom>
          <a:noFill/>
          <a:ln>
            <a:noFill/>
          </a:ln>
        </p:spPr>
      </p:pic>
      <p:pic>
        <p:nvPicPr>
          <p:cNvPr id="2" name="图片 1">
            <a:extLst>
              <a:ext uri="{FF2B5EF4-FFF2-40B4-BE49-F238E27FC236}">
                <a16:creationId xmlns:a16="http://schemas.microsoft.com/office/drawing/2014/main" id="{E7CE2262-D95C-B340-A953-9BD282A94899}"/>
              </a:ext>
            </a:extLst>
          </p:cNvPr>
          <p:cNvPicPr>
            <a:picLocks noChangeAspect="1"/>
          </p:cNvPicPr>
          <p:nvPr/>
        </p:nvPicPr>
        <p:blipFill>
          <a:blip r:embed="rId7"/>
          <a:stretch>
            <a:fillRect/>
          </a:stretch>
        </p:blipFill>
        <p:spPr>
          <a:xfrm>
            <a:off x="2777595" y="1861364"/>
            <a:ext cx="6295409" cy="13266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42"/>
        <p:cNvGrpSpPr/>
        <p:nvPr/>
      </p:nvGrpSpPr>
      <p:grpSpPr>
        <a:xfrm>
          <a:off x="0" y="0"/>
          <a:ext cx="0" cy="0"/>
          <a:chOff x="0" y="0"/>
          <a:chExt cx="0" cy="0"/>
        </a:xfrm>
      </p:grpSpPr>
      <p:sp>
        <p:nvSpPr>
          <p:cNvPr id="1143" name="Google Shape;1143;p15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zh-CN" altLang="en" dirty="0"/>
              <a:t>项目</a:t>
            </a:r>
            <a:r>
              <a:rPr lang="zh-CN" altLang="en-US" dirty="0"/>
              <a:t>设置</a:t>
            </a:r>
            <a:endParaRPr dirty="0"/>
          </a:p>
        </p:txBody>
      </p:sp>
      <p:sp>
        <p:nvSpPr>
          <p:cNvPr id="1144" name="Google Shape;1144;p158"/>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lvl="0" indent="-381000">
              <a:spcBef>
                <a:spcPts val="1000"/>
              </a:spcBef>
              <a:buClr>
                <a:schemeClr val="dk1"/>
              </a:buClr>
              <a:buSzPts val="2400"/>
            </a:pPr>
            <a:r>
              <a:rPr lang="zh-CN" altLang="en-US" sz="2400" dirty="0"/>
              <a:t>确保您已从</a:t>
            </a:r>
            <a:r>
              <a:rPr lang="en-US" sz="2400" dirty="0"/>
              <a:t>Chrome</a:t>
            </a:r>
            <a:r>
              <a:rPr lang="zh-CN" altLang="en-US" sz="2400" dirty="0"/>
              <a:t>应用商店下载了</a:t>
            </a:r>
            <a:r>
              <a:rPr lang="en" sz="2400" u="sng" dirty="0">
                <a:solidFill>
                  <a:schemeClr val="hlink"/>
                </a:solidFill>
                <a:hlinkClick r:id="rId3"/>
              </a:rPr>
              <a:t>JSONView</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153"/>
          <p:cNvSpPr txBox="1">
            <a:spLocks noGrp="1"/>
          </p:cNvSpPr>
          <p:nvPr>
            <p:ph type="title"/>
          </p:nvPr>
        </p:nvSpPr>
        <p:spPr>
          <a:xfrm>
            <a:off x="1626300" y="2341775"/>
            <a:ext cx="5891400" cy="3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sz="2400" dirty="0"/>
              <a:t>API</a:t>
            </a:r>
            <a:r>
              <a:rPr lang="zh-CN" altLang="en-US" sz="2400" dirty="0"/>
              <a:t> 和 </a:t>
            </a:r>
            <a:r>
              <a:rPr lang="en-US" altLang="zh-CN" sz="2400" dirty="0"/>
              <a:t>JSON</a:t>
            </a:r>
            <a:endParaRPr sz="2400" dirty="0"/>
          </a:p>
        </p:txBody>
      </p:sp>
    </p:spTree>
    <p:extLst>
      <p:ext uri="{BB962C8B-B14F-4D97-AF65-F5344CB8AC3E}">
        <p14:creationId xmlns:p14="http://schemas.microsoft.com/office/powerpoint/2010/main" val="1991561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48"/>
        <p:cNvGrpSpPr/>
        <p:nvPr/>
      </p:nvGrpSpPr>
      <p:grpSpPr>
        <a:xfrm>
          <a:off x="0" y="0"/>
          <a:ext cx="0" cy="0"/>
          <a:chOff x="0" y="0"/>
          <a:chExt cx="0" cy="0"/>
        </a:xfrm>
      </p:grpSpPr>
      <p:sp>
        <p:nvSpPr>
          <p:cNvPr id="1149" name="Google Shape;1149;p159"/>
          <p:cNvSpPr txBox="1">
            <a:spLocks noGrp="1"/>
          </p:cNvSpPr>
          <p:nvPr>
            <p:ph type="body" idx="1"/>
          </p:nvPr>
        </p:nvSpPr>
        <p:spPr>
          <a:xfrm>
            <a:off x="3280650" y="1538800"/>
            <a:ext cx="5307600" cy="30882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CN" altLang="en-US" dirty="0">
                <a:solidFill>
                  <a:schemeClr val="dk1"/>
                </a:solidFill>
              </a:rPr>
              <a:t>第一部分：</a:t>
            </a:r>
            <a:endParaRPr lang="en-US" altLang="zh-CN" dirty="0">
              <a:solidFill>
                <a:schemeClr val="dk1"/>
              </a:solidFill>
            </a:endParaRPr>
          </a:p>
          <a:p>
            <a:pPr marL="0" lvl="0" indent="0">
              <a:buClr>
                <a:schemeClr val="dk1"/>
              </a:buClr>
              <a:buSzPts val="1100"/>
              <a:buNone/>
            </a:pPr>
            <a:endParaRPr lang="en-US" altLang="zh-CN" dirty="0">
              <a:solidFill>
                <a:schemeClr val="dk1"/>
              </a:solidFill>
            </a:endParaRPr>
          </a:p>
          <a:p>
            <a:pPr marL="0" lvl="0" indent="0">
              <a:buClr>
                <a:schemeClr val="dk1"/>
              </a:buClr>
              <a:buSzPts val="1100"/>
              <a:buNone/>
            </a:pPr>
            <a:r>
              <a:rPr lang="en-US" altLang="zh-CN" dirty="0">
                <a:solidFill>
                  <a:schemeClr val="dk1"/>
                </a:solidFill>
              </a:rPr>
              <a:t>1</a:t>
            </a:r>
            <a:r>
              <a:rPr lang="zh-CN" altLang="en-US" dirty="0">
                <a:solidFill>
                  <a:schemeClr val="dk1"/>
                </a:solidFill>
              </a:rPr>
              <a:t>）添加所需的</a:t>
            </a:r>
            <a:r>
              <a:rPr lang="en-US" dirty="0">
                <a:solidFill>
                  <a:schemeClr val="dk1"/>
                </a:solidFill>
              </a:rPr>
              <a:t>HTML</a:t>
            </a:r>
            <a:r>
              <a:rPr lang="zh-CN" altLang="en-US" dirty="0">
                <a:solidFill>
                  <a:schemeClr val="dk1"/>
                </a:solidFill>
              </a:rPr>
              <a:t>元素（输入框，按钮，显示结果的位置）</a:t>
            </a:r>
            <a:endParaRPr lang="en-US" altLang="zh-CN" dirty="0">
              <a:solidFill>
                <a:schemeClr val="dk1"/>
              </a:solidFill>
            </a:endParaRPr>
          </a:p>
          <a:p>
            <a:pPr marL="0" lvl="0" indent="0">
              <a:buClr>
                <a:schemeClr val="dk1"/>
              </a:buClr>
              <a:buSzPts val="1100"/>
              <a:buNone/>
            </a:pPr>
            <a:endParaRPr lang="en-US" altLang="zh-CN" dirty="0">
              <a:solidFill>
                <a:schemeClr val="dk1"/>
              </a:solidFill>
            </a:endParaRPr>
          </a:p>
          <a:p>
            <a:pPr marL="0" lvl="0" indent="0">
              <a:buClr>
                <a:schemeClr val="dk1"/>
              </a:buClr>
              <a:buSzPts val="1100"/>
              <a:buNone/>
            </a:pPr>
            <a:r>
              <a:rPr lang="en-US" altLang="zh-CN" dirty="0">
                <a:solidFill>
                  <a:schemeClr val="dk1"/>
                </a:solidFill>
              </a:rPr>
              <a:t>2</a:t>
            </a:r>
            <a:r>
              <a:rPr lang="zh-CN" altLang="en-US" dirty="0">
                <a:solidFill>
                  <a:schemeClr val="dk1"/>
                </a:solidFill>
              </a:rPr>
              <a:t>）使用以下</a:t>
            </a:r>
            <a:r>
              <a:rPr lang="en-US" dirty="0">
                <a:solidFill>
                  <a:schemeClr val="dk1"/>
                </a:solidFill>
              </a:rPr>
              <a:t>URL</a:t>
            </a:r>
            <a:r>
              <a:rPr lang="zh-CN" altLang="en-US" dirty="0">
                <a:solidFill>
                  <a:schemeClr val="dk1"/>
                </a:solidFill>
              </a:rPr>
              <a:t>进行</a:t>
            </a:r>
            <a:r>
              <a:rPr lang="en-US" dirty="0">
                <a:solidFill>
                  <a:schemeClr val="dk1"/>
                </a:solidFill>
              </a:rPr>
              <a:t>fetch（）</a:t>
            </a:r>
            <a:endParaRPr lang="zh-CN" altLang="en-US" dirty="0">
              <a:solidFill>
                <a:schemeClr val="dk1"/>
              </a:solidFill>
            </a:endParaRPr>
          </a:p>
          <a:p>
            <a:pPr marL="0" lvl="0" indent="0">
              <a:buClr>
                <a:schemeClr val="dk1"/>
              </a:buClr>
              <a:buSzPts val="1100"/>
              <a:buNone/>
            </a:pPr>
            <a:r>
              <a:rPr lang="en-US" dirty="0">
                <a:solidFill>
                  <a:schemeClr val="dk1"/>
                </a:solidFill>
                <a:hlinkClick r:id="rId3"/>
              </a:rPr>
              <a:t>https://api.giphy.com/v1/gifs/search?q</a:t>
            </a:r>
            <a:r>
              <a:rPr lang="en-US" dirty="0">
                <a:solidFill>
                  <a:schemeClr val="dk1"/>
                </a:solidFill>
              </a:rPr>
              <a:t>=</a:t>
            </a:r>
            <a:r>
              <a:rPr lang="zh-CN" altLang="en-US" dirty="0">
                <a:solidFill>
                  <a:schemeClr val="dk1"/>
                </a:solidFill>
              </a:rPr>
              <a:t>狗</a:t>
            </a:r>
            <a:r>
              <a:rPr lang="en-US" dirty="0">
                <a:solidFill>
                  <a:schemeClr val="dk1"/>
                </a:solidFill>
              </a:rPr>
              <a:t>&amp;rating=</a:t>
            </a:r>
            <a:r>
              <a:rPr lang="en-US" dirty="0" err="1">
                <a:solidFill>
                  <a:schemeClr val="dk1"/>
                </a:solidFill>
              </a:rPr>
              <a:t>pg&amp;api_key</a:t>
            </a:r>
            <a:r>
              <a:rPr lang="en-US" dirty="0">
                <a:solidFill>
                  <a:schemeClr val="dk1"/>
                </a:solidFill>
              </a:rPr>
              <a:t>=rQrXp8Skecms5IYqoh0BS4HeQW9L35LY</a:t>
            </a:r>
          </a:p>
          <a:p>
            <a:pPr marL="0" lvl="0" indent="0">
              <a:buClr>
                <a:schemeClr val="dk1"/>
              </a:buClr>
              <a:buSzPts val="1100"/>
              <a:buNone/>
            </a:pPr>
            <a:endParaRPr lang="en-US" altLang="zh-CN" dirty="0">
              <a:solidFill>
                <a:schemeClr val="dk1"/>
              </a:solidFill>
            </a:endParaRPr>
          </a:p>
          <a:p>
            <a:pPr marL="0" lvl="0" indent="0">
              <a:buClr>
                <a:schemeClr val="dk1"/>
              </a:buClr>
              <a:buSzPts val="1100"/>
              <a:buNone/>
            </a:pPr>
            <a:r>
              <a:rPr lang="en-US" altLang="zh-CN" dirty="0">
                <a:solidFill>
                  <a:schemeClr val="dk1"/>
                </a:solidFill>
              </a:rPr>
              <a:t>3</a:t>
            </a:r>
            <a:r>
              <a:rPr lang="zh-CN" altLang="en-US" dirty="0">
                <a:solidFill>
                  <a:schemeClr val="dk1"/>
                </a:solidFill>
              </a:rPr>
              <a:t>）控制台记录响应</a:t>
            </a:r>
            <a:endParaRPr dirty="0">
              <a:solidFill>
                <a:schemeClr val="dk1"/>
              </a:solidFill>
            </a:endParaRPr>
          </a:p>
        </p:txBody>
      </p:sp>
      <p:pic>
        <p:nvPicPr>
          <p:cNvPr id="1150" name="Google Shape;1150;p159" descr="Clean 30 min timer counting downwards, 5 sec pre-count with beeps and then an alarm after 30 min plus 60 sec overtime. If you rather have this timer counting upwards use this instead: https://www.youtube.com/watch?v=KISXLphXg78&#10;&#10;If you wish to support this channel you can make donations through PayPal here: (http://www.paypal.me/timetaker). Any amount would be greatly appreciated and help me to keep setting aside time for making new videos.&#10;&#10;I own all rights to both the video and audio files used in all my uploads, and every video is manually self-made from scratch using programs for which I have licenses. Credit and thanks for help creating two CC0 clips for my audio files goes to: TobiasCovers (https://www.youtube.com/tobiascovers) &amp; ryanconway (https://freesound.org/people/ryanconway).&#10;&#10;If you wish to use my video as a Picture-in-Picture complement in your own video, then start by sending me a private message explaining how you want to use it and what kind of video content it is. Most often it will be okay as long as you ask first and then follow a few simple conditions. However neither video nor sound from this copyrighted work may be used without my approval, doing so will be reported without warning." title="30 minute Countdown timer (with alarm)">
            <a:hlinkClick r:id="rId4"/>
          </p:cNvPr>
          <p:cNvPicPr preferRelativeResize="0"/>
          <p:nvPr/>
        </p:nvPicPr>
        <p:blipFill>
          <a:blip r:embed="rId5">
            <a:alphaModFix/>
          </a:blip>
          <a:stretch>
            <a:fillRect/>
          </a:stretch>
        </p:blipFill>
        <p:spPr>
          <a:xfrm>
            <a:off x="211925" y="2412200"/>
            <a:ext cx="2319325" cy="1739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136"/>
          <p:cNvSpPr txBox="1">
            <a:spLocks noGrp="1"/>
          </p:cNvSpPr>
          <p:nvPr>
            <p:ph type="title"/>
          </p:nvPr>
        </p:nvSpPr>
        <p:spPr>
          <a:xfrm>
            <a:off x="835375" y="2548700"/>
            <a:ext cx="7473300" cy="1027500"/>
          </a:xfrm>
          <a:prstGeom prst="rect">
            <a:avLst/>
          </a:prstGeom>
        </p:spPr>
        <p:txBody>
          <a:bodyPr spcFirstLastPara="1" wrap="square" lIns="91425" tIns="91425" rIns="91425" bIns="91425" anchor="t" anchorCtr="0">
            <a:noAutofit/>
          </a:bodyPr>
          <a:lstStyle/>
          <a:p>
            <a:pPr lvl="0"/>
            <a:r>
              <a:rPr lang="zh-CN" altLang="en-US" dirty="0"/>
              <a:t>识别</a:t>
            </a:r>
            <a:r>
              <a:rPr lang="en-US" dirty="0"/>
              <a:t>API</a:t>
            </a:r>
            <a:r>
              <a:rPr lang="zh-CN" altLang="en-US" dirty="0"/>
              <a:t>请求中的搜索关键字，使用用户输入对其设置</a:t>
            </a:r>
            <a:endParaRPr dirty="0">
              <a:solidFill>
                <a:srgbClr val="15C2D2"/>
              </a:solidFill>
            </a:endParaRPr>
          </a:p>
        </p:txBody>
      </p:sp>
      <p:sp>
        <p:nvSpPr>
          <p:cNvPr id="1001" name="Google Shape;1001;p136"/>
          <p:cNvSpPr txBox="1">
            <a:spLocks noGrp="1"/>
          </p:cNvSpPr>
          <p:nvPr>
            <p:ph type="subTitle" idx="1"/>
          </p:nvPr>
        </p:nvSpPr>
        <p:spPr>
          <a:xfrm>
            <a:off x="2082600" y="4083275"/>
            <a:ext cx="49788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Vocabulary:  </a:t>
            </a:r>
            <a:r>
              <a:rPr lang="en" b="1">
                <a:solidFill>
                  <a:srgbClr val="FFAA7B"/>
                </a:solidFill>
              </a:rPr>
              <a:t>API Request URL</a:t>
            </a:r>
            <a:endParaRPr b="1">
              <a:solidFill>
                <a:srgbClr val="FFAA7B"/>
              </a:solidFill>
            </a:endParaRPr>
          </a:p>
        </p:txBody>
      </p:sp>
    </p:spTree>
    <p:extLst>
      <p:ext uri="{BB962C8B-B14F-4D97-AF65-F5344CB8AC3E}">
        <p14:creationId xmlns:p14="http://schemas.microsoft.com/office/powerpoint/2010/main" val="114428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37"/>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dirty="0"/>
              <a:t>回顾</a:t>
            </a:r>
            <a:r>
              <a:rPr lang="en" dirty="0"/>
              <a:t>: API </a:t>
            </a:r>
            <a:r>
              <a:rPr lang="zh-CN" altLang="en" dirty="0"/>
              <a:t>请求</a:t>
            </a:r>
            <a:endParaRPr dirty="0"/>
          </a:p>
        </p:txBody>
      </p:sp>
      <p:sp>
        <p:nvSpPr>
          <p:cNvPr id="1007" name="Google Shape;1007;p137"/>
          <p:cNvSpPr txBox="1">
            <a:spLocks noGrp="1"/>
          </p:cNvSpPr>
          <p:nvPr>
            <p:ph type="body" idx="1"/>
          </p:nvPr>
        </p:nvSpPr>
        <p:spPr>
          <a:xfrm>
            <a:off x="539500" y="1257300"/>
            <a:ext cx="3847500" cy="3374400"/>
          </a:xfrm>
          <a:prstGeom prst="rect">
            <a:avLst/>
          </a:prstGeom>
        </p:spPr>
        <p:txBody>
          <a:bodyPr spcFirstLastPara="1" wrap="square" lIns="91425" tIns="91425" rIns="91425" bIns="91425" anchor="t" anchorCtr="0">
            <a:noAutofit/>
          </a:bodyPr>
          <a:lstStyle/>
          <a:p>
            <a:pPr marL="0" lvl="0" indent="0">
              <a:buNone/>
            </a:pPr>
            <a:r>
              <a:rPr lang="zh-CN" altLang="en-US" sz="2400" dirty="0"/>
              <a:t>这是我们一直在使用的向</a:t>
            </a:r>
            <a:r>
              <a:rPr lang="en-US" sz="2400" dirty="0" err="1"/>
              <a:t>Giphy</a:t>
            </a:r>
            <a:r>
              <a:rPr lang="en-US" sz="2400" dirty="0"/>
              <a:t> API</a:t>
            </a:r>
            <a:r>
              <a:rPr lang="zh-CN" altLang="en-US" sz="2400" dirty="0"/>
              <a:t>发出的</a:t>
            </a:r>
            <a:r>
              <a:rPr lang="en-US" sz="2400" dirty="0"/>
              <a:t>API</a:t>
            </a:r>
            <a:r>
              <a:rPr lang="zh-CN" altLang="en-US" sz="2400" dirty="0"/>
              <a:t>请求的示例：</a:t>
            </a:r>
            <a:endParaRPr sz="1800" dirty="0">
              <a:solidFill>
                <a:srgbClr val="000000"/>
              </a:solidFill>
              <a:latin typeface="Helvetica Neue"/>
              <a:ea typeface="Helvetica Neue"/>
              <a:cs typeface="Helvetica Neue"/>
              <a:sym typeface="Helvetica Neue"/>
            </a:endParaRPr>
          </a:p>
          <a:p>
            <a:pPr marL="0" lvl="0" indent="0" algn="l" rtl="0">
              <a:spcBef>
                <a:spcPts val="0"/>
              </a:spcBef>
              <a:spcAft>
                <a:spcPts val="0"/>
              </a:spcAft>
              <a:buNone/>
            </a:pPr>
            <a:r>
              <a:rPr lang="en" sz="1800" dirty="0">
                <a:solidFill>
                  <a:srgbClr val="000000"/>
                </a:solidFill>
                <a:latin typeface="Helvetica Neue"/>
                <a:ea typeface="Helvetica Neue"/>
                <a:cs typeface="Helvetica Neue"/>
                <a:sym typeface="Helvetica Neue"/>
              </a:rPr>
              <a:t>	</a:t>
            </a:r>
            <a:endParaRPr sz="2400" dirty="0">
              <a:solidFill>
                <a:srgbClr val="000000"/>
              </a:solidFill>
              <a:latin typeface="Helvetica Neue"/>
              <a:ea typeface="Helvetica Neue"/>
              <a:cs typeface="Helvetica Neue"/>
              <a:sym typeface="Helvetica Neue"/>
            </a:endParaRPr>
          </a:p>
          <a:p>
            <a:pPr marL="0" lvl="0" indent="0" algn="l" rtl="0">
              <a:spcBef>
                <a:spcPts val="0"/>
              </a:spcBef>
              <a:spcAft>
                <a:spcPts val="0"/>
              </a:spcAft>
              <a:buNone/>
            </a:pPr>
            <a:endParaRPr sz="2400" dirty="0">
              <a:latin typeface="Helvetica Neue"/>
              <a:ea typeface="Helvetica Neue"/>
              <a:cs typeface="Helvetica Neue"/>
              <a:sym typeface="Helvetica Neue"/>
            </a:endParaRPr>
          </a:p>
          <a:p>
            <a:pPr marL="0" lvl="0" indent="0" algn="l" rtl="0">
              <a:spcBef>
                <a:spcPts val="0"/>
              </a:spcBef>
              <a:spcAft>
                <a:spcPts val="0"/>
              </a:spcAft>
              <a:buNone/>
            </a:pPr>
            <a:endParaRPr sz="2400" dirty="0">
              <a:latin typeface="Helvetica Neue"/>
              <a:ea typeface="Helvetica Neue"/>
              <a:cs typeface="Helvetica Neue"/>
              <a:sym typeface="Helvetica Neue"/>
            </a:endParaRPr>
          </a:p>
        </p:txBody>
      </p:sp>
      <p:pic>
        <p:nvPicPr>
          <p:cNvPr id="1008" name="Google Shape;1008;p137"/>
          <p:cNvPicPr preferRelativeResize="0"/>
          <p:nvPr/>
        </p:nvPicPr>
        <p:blipFill rotWithShape="1">
          <a:blip r:embed="rId3">
            <a:alphaModFix/>
          </a:blip>
          <a:srcRect r="37667" b="21660"/>
          <a:stretch/>
        </p:blipFill>
        <p:spPr>
          <a:xfrm>
            <a:off x="4499719" y="1257300"/>
            <a:ext cx="4006405" cy="3265250"/>
          </a:xfrm>
          <a:prstGeom prst="rect">
            <a:avLst/>
          </a:prstGeom>
          <a:noFill/>
          <a:ln>
            <a:noFill/>
          </a:ln>
        </p:spPr>
      </p:pic>
      <p:sp>
        <p:nvSpPr>
          <p:cNvPr id="1009" name="Google Shape;1009;p137"/>
          <p:cNvSpPr txBox="1"/>
          <p:nvPr/>
        </p:nvSpPr>
        <p:spPr>
          <a:xfrm>
            <a:off x="539500" y="2944500"/>
            <a:ext cx="3847500" cy="10296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err="1">
                <a:solidFill>
                  <a:schemeClr val="dk1"/>
                </a:solidFill>
                <a:latin typeface="Consolas"/>
                <a:ea typeface="Consolas"/>
                <a:cs typeface="Consolas"/>
                <a:sym typeface="Consolas"/>
              </a:rPr>
              <a:t>api.giphy.com</a:t>
            </a:r>
            <a:r>
              <a:rPr lang="en" sz="1800" dirty="0">
                <a:solidFill>
                  <a:schemeClr val="dk1"/>
                </a:solidFill>
                <a:latin typeface="Consolas"/>
                <a:ea typeface="Consolas"/>
                <a:cs typeface="Consolas"/>
                <a:sym typeface="Consolas"/>
              </a:rPr>
              <a:t>/v1/gifs/search?</a:t>
            </a:r>
            <a:br>
              <a:rPr lang="en" sz="1800" dirty="0">
                <a:solidFill>
                  <a:schemeClr val="dk1"/>
                </a:solidFill>
                <a:latin typeface="Consolas"/>
                <a:ea typeface="Consolas"/>
                <a:cs typeface="Consolas"/>
                <a:sym typeface="Consolas"/>
              </a:rPr>
            </a:br>
            <a:r>
              <a:rPr lang="en" sz="1800" dirty="0">
                <a:solidFill>
                  <a:schemeClr val="dk1"/>
                </a:solidFill>
                <a:latin typeface="Consolas"/>
                <a:ea typeface="Consolas"/>
                <a:cs typeface="Consolas"/>
                <a:sym typeface="Consolas"/>
              </a:rPr>
              <a:t>q=</a:t>
            </a:r>
            <a:r>
              <a:rPr lang="zh-CN" altLang="en" sz="1800" dirty="0">
                <a:solidFill>
                  <a:schemeClr val="dk1"/>
                </a:solidFill>
                <a:latin typeface="Consolas"/>
                <a:ea typeface="Consolas"/>
                <a:cs typeface="Consolas"/>
                <a:sym typeface="Consolas"/>
              </a:rPr>
              <a:t>狗</a:t>
            </a:r>
            <a:r>
              <a:rPr lang="en" sz="1800" dirty="0">
                <a:solidFill>
                  <a:schemeClr val="dk1"/>
                </a:solidFill>
                <a:latin typeface="Consolas"/>
                <a:ea typeface="Consolas"/>
                <a:cs typeface="Consolas"/>
                <a:sym typeface="Consolas"/>
              </a:rPr>
              <a:t>&amp;rating=</a:t>
            </a:r>
            <a:r>
              <a:rPr lang="en" sz="1800" dirty="0" err="1">
                <a:solidFill>
                  <a:schemeClr val="dk1"/>
                </a:solidFill>
                <a:latin typeface="Consolas"/>
                <a:ea typeface="Consolas"/>
                <a:cs typeface="Consolas"/>
                <a:sym typeface="Consolas"/>
              </a:rPr>
              <a:t>pg</a:t>
            </a:r>
            <a:r>
              <a:rPr lang="en" sz="1800" dirty="0">
                <a:solidFill>
                  <a:schemeClr val="dk1"/>
                </a:solidFill>
                <a:latin typeface="Consolas"/>
                <a:ea typeface="Consolas"/>
                <a:cs typeface="Consolas"/>
                <a:sym typeface="Consolas"/>
              </a:rPr>
              <a:t>&amp;</a:t>
            </a:r>
            <a:br>
              <a:rPr lang="en" sz="1800" dirty="0">
                <a:solidFill>
                  <a:schemeClr val="dk1"/>
                </a:solidFill>
                <a:latin typeface="Consolas"/>
                <a:ea typeface="Consolas"/>
                <a:cs typeface="Consolas"/>
                <a:sym typeface="Consolas"/>
              </a:rPr>
            </a:br>
            <a:r>
              <a:rPr lang="en" sz="1800" dirty="0" err="1">
                <a:solidFill>
                  <a:schemeClr val="dk1"/>
                </a:solidFill>
                <a:latin typeface="Consolas"/>
                <a:ea typeface="Consolas"/>
                <a:cs typeface="Consolas"/>
                <a:sym typeface="Consolas"/>
              </a:rPr>
              <a:t>api_key</a:t>
            </a:r>
            <a:r>
              <a:rPr lang="en" sz="1800" dirty="0">
                <a:solidFill>
                  <a:schemeClr val="dk1"/>
                </a:solidFill>
                <a:latin typeface="Consolas"/>
                <a:ea typeface="Consolas"/>
                <a:cs typeface="Consolas"/>
                <a:sym typeface="Consolas"/>
              </a:rPr>
              <a:t>=dc6zaTOxFJmzC</a:t>
            </a:r>
            <a:endParaRPr dirty="0">
              <a:latin typeface="Consolas"/>
              <a:ea typeface="Consolas"/>
              <a:cs typeface="Consolas"/>
              <a:sym typeface="Consolas"/>
            </a:endParaRPr>
          </a:p>
        </p:txBody>
      </p:sp>
    </p:spTree>
    <p:extLst>
      <p:ext uri="{BB962C8B-B14F-4D97-AF65-F5344CB8AC3E}">
        <p14:creationId xmlns:p14="http://schemas.microsoft.com/office/powerpoint/2010/main" val="999301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13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lvl="0"/>
            <a:r>
              <a:rPr lang="zh-CN" altLang="en-US" dirty="0"/>
              <a:t>分解：</a:t>
            </a:r>
            <a:r>
              <a:rPr lang="en-US" dirty="0"/>
              <a:t>API</a:t>
            </a:r>
            <a:r>
              <a:rPr lang="zh-CN" altLang="en-US" dirty="0"/>
              <a:t>网址</a:t>
            </a:r>
            <a:endParaRPr dirty="0"/>
          </a:p>
        </p:txBody>
      </p:sp>
      <p:sp>
        <p:nvSpPr>
          <p:cNvPr id="1015" name="Google Shape;1015;p138"/>
          <p:cNvSpPr txBox="1">
            <a:spLocks noGrp="1"/>
          </p:cNvSpPr>
          <p:nvPr>
            <p:ph type="body" idx="1"/>
          </p:nvPr>
        </p:nvSpPr>
        <p:spPr>
          <a:xfrm>
            <a:off x="539500" y="1257300"/>
            <a:ext cx="8071500" cy="33744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CN" altLang="en-US" sz="2400" dirty="0"/>
              <a:t>这告诉我们正在使用哪个网站的哪个</a:t>
            </a:r>
            <a:r>
              <a:rPr lang="en-US" sz="2400" dirty="0"/>
              <a:t>API</a:t>
            </a:r>
            <a:endParaRPr sz="1800" dirty="0">
              <a:solidFill>
                <a:srgbClr val="000000"/>
              </a:solidFill>
              <a:latin typeface="Helvetica Neue"/>
              <a:ea typeface="Helvetica Neue"/>
              <a:cs typeface="Helvetica Neue"/>
              <a:sym typeface="Helvetica Neue"/>
            </a:endParaRPr>
          </a:p>
          <a:p>
            <a:pPr marL="0" lvl="0" indent="0" algn="l" rtl="0">
              <a:spcBef>
                <a:spcPts val="0"/>
              </a:spcBef>
              <a:spcAft>
                <a:spcPts val="0"/>
              </a:spcAft>
              <a:buNone/>
            </a:pPr>
            <a:endParaRPr sz="1800" dirty="0">
              <a:solidFill>
                <a:srgbClr val="000000"/>
              </a:solidFill>
              <a:latin typeface="Helvetica Neue"/>
              <a:ea typeface="Helvetica Neue"/>
              <a:cs typeface="Helvetica Neue"/>
              <a:sym typeface="Helvetica Neue"/>
            </a:endParaRPr>
          </a:p>
          <a:p>
            <a:pPr marL="0" lvl="0" indent="0" algn="l" rtl="0">
              <a:spcBef>
                <a:spcPts val="0"/>
              </a:spcBef>
              <a:spcAft>
                <a:spcPts val="0"/>
              </a:spcAft>
              <a:buNone/>
            </a:pPr>
            <a:endParaRPr sz="1800" dirty="0">
              <a:solidFill>
                <a:srgbClr val="000000"/>
              </a:solidFill>
              <a:latin typeface="Helvetica Neue"/>
              <a:ea typeface="Helvetica Neue"/>
              <a:cs typeface="Helvetica Neue"/>
              <a:sym typeface="Helvetica Neue"/>
            </a:endParaRPr>
          </a:p>
          <a:p>
            <a:pPr marL="0" lvl="0" indent="0" algn="l" rtl="0">
              <a:spcBef>
                <a:spcPts val="0"/>
              </a:spcBef>
              <a:spcAft>
                <a:spcPts val="0"/>
              </a:spcAft>
              <a:buNone/>
            </a:pPr>
            <a:endParaRPr sz="2400" dirty="0">
              <a:latin typeface="Helvetica Neue"/>
              <a:ea typeface="Helvetica Neue"/>
              <a:cs typeface="Helvetica Neue"/>
              <a:sym typeface="Helvetica Neue"/>
            </a:endParaRPr>
          </a:p>
          <a:p>
            <a:pPr marL="0" lvl="0" indent="0" algn="l" rtl="0">
              <a:spcBef>
                <a:spcPts val="0"/>
              </a:spcBef>
              <a:spcAft>
                <a:spcPts val="0"/>
              </a:spcAft>
              <a:buNone/>
            </a:pPr>
            <a:endParaRPr sz="2400" dirty="0">
              <a:latin typeface="Helvetica Neue"/>
              <a:ea typeface="Helvetica Neue"/>
              <a:cs typeface="Helvetica Neue"/>
              <a:sym typeface="Helvetica Neue"/>
            </a:endParaRPr>
          </a:p>
        </p:txBody>
      </p:sp>
      <p:sp>
        <p:nvSpPr>
          <p:cNvPr id="1016" name="Google Shape;1016;p138"/>
          <p:cNvSpPr txBox="1"/>
          <p:nvPr/>
        </p:nvSpPr>
        <p:spPr>
          <a:xfrm>
            <a:off x="577900" y="2149150"/>
            <a:ext cx="8335700" cy="6201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err="1">
                <a:solidFill>
                  <a:srgbClr val="0000FF"/>
                </a:solidFill>
                <a:latin typeface="Consolas"/>
                <a:ea typeface="Consolas"/>
                <a:cs typeface="Consolas"/>
                <a:sym typeface="Consolas"/>
              </a:rPr>
              <a:t>api.giphy.com</a:t>
            </a:r>
            <a:r>
              <a:rPr lang="en" sz="1800" dirty="0">
                <a:solidFill>
                  <a:srgbClr val="0000FF"/>
                </a:solidFill>
                <a:latin typeface="Consolas"/>
                <a:ea typeface="Consolas"/>
                <a:cs typeface="Consolas"/>
                <a:sym typeface="Consolas"/>
              </a:rPr>
              <a:t>/v1/</a:t>
            </a:r>
            <a:r>
              <a:rPr lang="en" sz="1800" dirty="0">
                <a:solidFill>
                  <a:schemeClr val="dk1"/>
                </a:solidFill>
                <a:latin typeface="Consolas"/>
                <a:ea typeface="Consolas"/>
                <a:cs typeface="Consolas"/>
                <a:sym typeface="Consolas"/>
              </a:rPr>
              <a:t>gifs/</a:t>
            </a:r>
            <a:r>
              <a:rPr lang="en" sz="1800" dirty="0" err="1">
                <a:solidFill>
                  <a:schemeClr val="dk1"/>
                </a:solidFill>
                <a:latin typeface="Consolas"/>
                <a:ea typeface="Consolas"/>
                <a:cs typeface="Consolas"/>
                <a:sym typeface="Consolas"/>
              </a:rPr>
              <a:t>search?q</a:t>
            </a:r>
            <a:r>
              <a:rPr lang="en" sz="1800" dirty="0">
                <a:solidFill>
                  <a:schemeClr val="dk1"/>
                </a:solidFill>
                <a:latin typeface="Consolas"/>
                <a:ea typeface="Consolas"/>
                <a:cs typeface="Consolas"/>
                <a:sym typeface="Consolas"/>
              </a:rPr>
              <a:t>=</a:t>
            </a:r>
            <a:r>
              <a:rPr lang="zh-CN" altLang="en" sz="1800" dirty="0">
                <a:solidFill>
                  <a:schemeClr val="dk1"/>
                </a:solidFill>
                <a:latin typeface="Consolas"/>
                <a:ea typeface="Consolas"/>
                <a:cs typeface="Consolas"/>
                <a:sym typeface="Consolas"/>
              </a:rPr>
              <a:t>狗</a:t>
            </a:r>
            <a:r>
              <a:rPr lang="en" sz="1800" dirty="0">
                <a:solidFill>
                  <a:schemeClr val="dk1"/>
                </a:solidFill>
                <a:latin typeface="Consolas"/>
                <a:ea typeface="Consolas"/>
                <a:cs typeface="Consolas"/>
                <a:sym typeface="Consolas"/>
              </a:rPr>
              <a:t>&amp;rating=</a:t>
            </a:r>
            <a:r>
              <a:rPr lang="en" sz="1800" dirty="0" err="1">
                <a:solidFill>
                  <a:schemeClr val="dk1"/>
                </a:solidFill>
                <a:latin typeface="Consolas"/>
                <a:ea typeface="Consolas"/>
                <a:cs typeface="Consolas"/>
                <a:sym typeface="Consolas"/>
              </a:rPr>
              <a:t>pg&amp;api_key</a:t>
            </a:r>
            <a:r>
              <a:rPr lang="en" sz="1800" dirty="0">
                <a:solidFill>
                  <a:schemeClr val="dk1"/>
                </a:solidFill>
                <a:latin typeface="Consolas"/>
                <a:ea typeface="Consolas"/>
                <a:cs typeface="Consolas"/>
                <a:sym typeface="Consolas"/>
              </a:rPr>
              <a:t>=dc6zaTOxFJmzC	</a:t>
            </a:r>
            <a:endParaRPr dirty="0">
              <a:latin typeface="Consolas"/>
              <a:ea typeface="Consolas"/>
              <a:cs typeface="Consolas"/>
              <a:sym typeface="Consolas"/>
            </a:endParaRPr>
          </a:p>
        </p:txBody>
      </p:sp>
    </p:spTree>
    <p:extLst>
      <p:ext uri="{BB962C8B-B14F-4D97-AF65-F5344CB8AC3E}">
        <p14:creationId xmlns:p14="http://schemas.microsoft.com/office/powerpoint/2010/main" val="2466969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13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lvl="0"/>
            <a:r>
              <a:rPr lang="zh-CN" altLang="en-US" dirty="0"/>
              <a:t>分解： </a:t>
            </a:r>
            <a:r>
              <a:rPr lang="en" dirty="0"/>
              <a:t>API </a:t>
            </a:r>
            <a:r>
              <a:rPr lang="zh-CN" altLang="en" dirty="0"/>
              <a:t>功能</a:t>
            </a:r>
            <a:endParaRPr dirty="0">
              <a:solidFill>
                <a:srgbClr val="EF5330"/>
              </a:solidFill>
            </a:endParaRPr>
          </a:p>
        </p:txBody>
      </p:sp>
      <p:sp>
        <p:nvSpPr>
          <p:cNvPr id="1022" name="Google Shape;1022;p139"/>
          <p:cNvSpPr txBox="1">
            <a:spLocks noGrp="1"/>
          </p:cNvSpPr>
          <p:nvPr>
            <p:ph type="body" idx="1"/>
          </p:nvPr>
        </p:nvSpPr>
        <p:spPr>
          <a:xfrm>
            <a:off x="539500" y="1257300"/>
            <a:ext cx="8071500" cy="3374400"/>
          </a:xfrm>
          <a:prstGeom prst="rect">
            <a:avLst/>
          </a:prstGeom>
        </p:spPr>
        <p:txBody>
          <a:bodyPr spcFirstLastPara="1" wrap="square" lIns="91425" tIns="91425" rIns="91425" bIns="91425" anchor="t" anchorCtr="0">
            <a:noAutofit/>
          </a:bodyPr>
          <a:lstStyle/>
          <a:p>
            <a:pPr marL="0" lvl="0" indent="0">
              <a:buNone/>
            </a:pPr>
            <a:r>
              <a:rPr lang="zh-CN" altLang="en-US" sz="2400" dirty="0"/>
              <a:t>这告诉我们正在使用</a:t>
            </a:r>
            <a:r>
              <a:rPr lang="en-US" sz="2400" dirty="0"/>
              <a:t>API</a:t>
            </a:r>
            <a:r>
              <a:rPr lang="zh-CN" altLang="en-US" sz="2400" dirty="0"/>
              <a:t>的哪种功能。在这里我们将搜索（</a:t>
            </a:r>
            <a:r>
              <a:rPr lang="en-US" altLang="zh-CN" sz="2400" dirty="0"/>
              <a:t>search</a:t>
            </a:r>
            <a:r>
              <a:rPr lang="zh-CN" altLang="en-US" sz="2400" dirty="0"/>
              <a:t>）</a:t>
            </a:r>
            <a:endParaRPr sz="1800" dirty="0">
              <a:solidFill>
                <a:srgbClr val="FF0000"/>
              </a:solidFill>
              <a:latin typeface="Helvetica Neue"/>
              <a:ea typeface="Helvetica Neue"/>
              <a:cs typeface="Helvetica Neue"/>
              <a:sym typeface="Helvetica Neue"/>
            </a:endParaRPr>
          </a:p>
          <a:p>
            <a:pPr marL="0" lvl="0" indent="0" algn="l" rtl="0">
              <a:spcBef>
                <a:spcPts val="0"/>
              </a:spcBef>
              <a:spcAft>
                <a:spcPts val="0"/>
              </a:spcAft>
              <a:buNone/>
            </a:pPr>
            <a:endParaRPr sz="1800" dirty="0">
              <a:solidFill>
                <a:srgbClr val="FF0000"/>
              </a:solidFill>
              <a:latin typeface="Helvetica Neue"/>
              <a:ea typeface="Helvetica Neue"/>
              <a:cs typeface="Helvetica Neue"/>
              <a:sym typeface="Helvetica Neue"/>
            </a:endParaRPr>
          </a:p>
          <a:p>
            <a:pPr marL="0" lvl="0" indent="0" algn="l" rtl="0">
              <a:spcBef>
                <a:spcPts val="0"/>
              </a:spcBef>
              <a:spcAft>
                <a:spcPts val="0"/>
              </a:spcAft>
              <a:buNone/>
            </a:pPr>
            <a:r>
              <a:rPr lang="en" sz="1800" dirty="0">
                <a:solidFill>
                  <a:srgbClr val="000000"/>
                </a:solidFill>
                <a:latin typeface="Helvetica Neue"/>
                <a:ea typeface="Helvetica Neue"/>
                <a:cs typeface="Helvetica Neue"/>
                <a:sym typeface="Helvetica Neue"/>
              </a:rPr>
              <a:t>	</a:t>
            </a:r>
            <a:endParaRPr sz="2400" dirty="0">
              <a:solidFill>
                <a:srgbClr val="000000"/>
              </a:solidFill>
              <a:latin typeface="Helvetica Neue"/>
              <a:ea typeface="Helvetica Neue"/>
              <a:cs typeface="Helvetica Neue"/>
              <a:sym typeface="Helvetica Neue"/>
            </a:endParaRPr>
          </a:p>
          <a:p>
            <a:pPr marL="0" lvl="0" indent="0" algn="l" rtl="0">
              <a:spcBef>
                <a:spcPts val="0"/>
              </a:spcBef>
              <a:spcAft>
                <a:spcPts val="0"/>
              </a:spcAft>
              <a:buNone/>
            </a:pPr>
            <a:endParaRPr sz="2400" dirty="0">
              <a:latin typeface="Helvetica Neue"/>
              <a:ea typeface="Helvetica Neue"/>
              <a:cs typeface="Helvetica Neue"/>
              <a:sym typeface="Helvetica Neue"/>
            </a:endParaRPr>
          </a:p>
          <a:p>
            <a:pPr marL="0" lvl="0" indent="0" algn="l" rtl="0">
              <a:spcBef>
                <a:spcPts val="0"/>
              </a:spcBef>
              <a:spcAft>
                <a:spcPts val="0"/>
              </a:spcAft>
              <a:buNone/>
            </a:pPr>
            <a:endParaRPr sz="2400" dirty="0">
              <a:latin typeface="Helvetica Neue"/>
              <a:ea typeface="Helvetica Neue"/>
              <a:cs typeface="Helvetica Neue"/>
              <a:sym typeface="Helvetica Neue"/>
            </a:endParaRPr>
          </a:p>
        </p:txBody>
      </p:sp>
      <p:sp>
        <p:nvSpPr>
          <p:cNvPr id="1023" name="Google Shape;1023;p139"/>
          <p:cNvSpPr txBox="1"/>
          <p:nvPr/>
        </p:nvSpPr>
        <p:spPr>
          <a:xfrm>
            <a:off x="577900" y="2530950"/>
            <a:ext cx="8335700" cy="6201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err="1">
                <a:solidFill>
                  <a:schemeClr val="dk1"/>
                </a:solidFill>
                <a:latin typeface="Consolas"/>
                <a:ea typeface="Consolas"/>
                <a:cs typeface="Consolas"/>
                <a:sym typeface="Consolas"/>
              </a:rPr>
              <a:t>api.giphy.com</a:t>
            </a:r>
            <a:r>
              <a:rPr lang="en" sz="1800" dirty="0">
                <a:solidFill>
                  <a:schemeClr val="dk1"/>
                </a:solidFill>
                <a:latin typeface="Consolas"/>
                <a:ea typeface="Consolas"/>
                <a:cs typeface="Consolas"/>
                <a:sym typeface="Consolas"/>
              </a:rPr>
              <a:t>/v1/</a:t>
            </a:r>
            <a:r>
              <a:rPr lang="en" sz="1800" dirty="0">
                <a:solidFill>
                  <a:srgbClr val="00FF00"/>
                </a:solidFill>
                <a:latin typeface="Consolas"/>
                <a:ea typeface="Consolas"/>
                <a:cs typeface="Consolas"/>
                <a:sym typeface="Consolas"/>
              </a:rPr>
              <a:t>gifs/</a:t>
            </a:r>
            <a:r>
              <a:rPr lang="en" sz="1800" dirty="0" err="1">
                <a:solidFill>
                  <a:srgbClr val="00FF00"/>
                </a:solidFill>
                <a:latin typeface="Consolas"/>
                <a:ea typeface="Consolas"/>
                <a:cs typeface="Consolas"/>
                <a:sym typeface="Consolas"/>
              </a:rPr>
              <a:t>search</a:t>
            </a:r>
            <a:r>
              <a:rPr lang="en" sz="1800" dirty="0" err="1">
                <a:solidFill>
                  <a:schemeClr val="dk1"/>
                </a:solidFill>
                <a:latin typeface="Consolas"/>
                <a:ea typeface="Consolas"/>
                <a:cs typeface="Consolas"/>
                <a:sym typeface="Consolas"/>
              </a:rPr>
              <a:t>?q</a:t>
            </a:r>
            <a:r>
              <a:rPr lang="en" sz="1800" dirty="0">
                <a:solidFill>
                  <a:schemeClr val="dk1"/>
                </a:solidFill>
                <a:latin typeface="Consolas"/>
                <a:ea typeface="Consolas"/>
                <a:cs typeface="Consolas"/>
                <a:sym typeface="Consolas"/>
              </a:rPr>
              <a:t>=</a:t>
            </a:r>
            <a:r>
              <a:rPr lang="zh-CN" altLang="en" sz="1800" dirty="0">
                <a:solidFill>
                  <a:schemeClr val="dk1"/>
                </a:solidFill>
                <a:latin typeface="Consolas"/>
                <a:ea typeface="Consolas"/>
                <a:cs typeface="Consolas"/>
                <a:sym typeface="Consolas"/>
              </a:rPr>
              <a:t>狗</a:t>
            </a:r>
            <a:r>
              <a:rPr lang="en" sz="1800" dirty="0">
                <a:solidFill>
                  <a:schemeClr val="dk1"/>
                </a:solidFill>
                <a:latin typeface="Consolas"/>
                <a:ea typeface="Consolas"/>
                <a:cs typeface="Consolas"/>
                <a:sym typeface="Consolas"/>
              </a:rPr>
              <a:t>&amp;rating=</a:t>
            </a:r>
            <a:r>
              <a:rPr lang="en" sz="1800" dirty="0" err="1">
                <a:solidFill>
                  <a:schemeClr val="dk1"/>
                </a:solidFill>
                <a:latin typeface="Consolas"/>
                <a:ea typeface="Consolas"/>
                <a:cs typeface="Consolas"/>
                <a:sym typeface="Consolas"/>
              </a:rPr>
              <a:t>pg&amp;api_key</a:t>
            </a:r>
            <a:r>
              <a:rPr lang="en" sz="1800" dirty="0">
                <a:solidFill>
                  <a:schemeClr val="dk1"/>
                </a:solidFill>
                <a:latin typeface="Consolas"/>
                <a:ea typeface="Consolas"/>
                <a:cs typeface="Consolas"/>
                <a:sym typeface="Consolas"/>
              </a:rPr>
              <a:t>=dc6zaTOxFJmzC		</a:t>
            </a:r>
            <a:endParaRPr dirty="0">
              <a:latin typeface="Consolas"/>
              <a:ea typeface="Consolas"/>
              <a:cs typeface="Consolas"/>
              <a:sym typeface="Consolas"/>
            </a:endParaRPr>
          </a:p>
        </p:txBody>
      </p:sp>
    </p:spTree>
    <p:extLst>
      <p:ext uri="{BB962C8B-B14F-4D97-AF65-F5344CB8AC3E}">
        <p14:creationId xmlns:p14="http://schemas.microsoft.com/office/powerpoint/2010/main" val="2705767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40"/>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lvl="0"/>
            <a:r>
              <a:rPr lang="zh-CN" altLang="en" sz="2800" dirty="0"/>
              <a:t>分解</a:t>
            </a:r>
            <a:r>
              <a:rPr lang="en" sz="2800" dirty="0"/>
              <a:t>:</a:t>
            </a:r>
            <a:r>
              <a:rPr lang="en" sz="2800" dirty="0">
                <a:solidFill>
                  <a:srgbClr val="FFAA7B"/>
                </a:solidFill>
              </a:rPr>
              <a:t> </a:t>
            </a:r>
            <a:r>
              <a:rPr lang="en" sz="2800" dirty="0"/>
              <a:t>API</a:t>
            </a:r>
            <a:r>
              <a:rPr lang="zh-CN" altLang="en-US" sz="2800" dirty="0"/>
              <a:t> 参数</a:t>
            </a:r>
            <a:endParaRPr sz="2800" dirty="0">
              <a:solidFill>
                <a:srgbClr val="EF5330"/>
              </a:solidFill>
            </a:endParaRPr>
          </a:p>
        </p:txBody>
      </p:sp>
      <p:sp>
        <p:nvSpPr>
          <p:cNvPr id="1029" name="Google Shape;1029;p140"/>
          <p:cNvSpPr txBox="1">
            <a:spLocks noGrp="1"/>
          </p:cNvSpPr>
          <p:nvPr>
            <p:ph type="body" idx="1"/>
          </p:nvPr>
        </p:nvSpPr>
        <p:spPr>
          <a:xfrm>
            <a:off x="539500" y="1257300"/>
            <a:ext cx="8071500" cy="3374400"/>
          </a:xfrm>
          <a:prstGeom prst="rect">
            <a:avLst/>
          </a:prstGeom>
        </p:spPr>
        <p:txBody>
          <a:bodyPr spcFirstLastPara="1" wrap="square" lIns="91425" tIns="91425" rIns="91425" bIns="91425" anchor="t" anchorCtr="0">
            <a:noAutofit/>
          </a:bodyPr>
          <a:lstStyle/>
          <a:p>
            <a:pPr marL="0" lvl="0" indent="0">
              <a:buNone/>
            </a:pPr>
            <a:r>
              <a:rPr lang="zh-CN" altLang="en-US" sz="2400" dirty="0">
                <a:solidFill>
                  <a:schemeClr val="dk1"/>
                </a:solidFill>
              </a:rPr>
              <a:t>像函数一样，</a:t>
            </a:r>
            <a:r>
              <a:rPr lang="en-US" sz="2400" dirty="0">
                <a:solidFill>
                  <a:schemeClr val="dk1"/>
                </a:solidFill>
              </a:rPr>
              <a:t>API</a:t>
            </a:r>
            <a:r>
              <a:rPr lang="zh-CN" altLang="en-US" sz="2400" dirty="0">
                <a:solidFill>
                  <a:schemeClr val="dk1"/>
                </a:solidFill>
              </a:rPr>
              <a:t>接受参数，因此我们可以告诉我们要搜索的内容</a:t>
            </a:r>
          </a:p>
          <a:p>
            <a:pPr marL="0" lvl="0" indent="0">
              <a:buNone/>
            </a:pPr>
            <a:endParaRPr lang="zh-CN" altLang="en-US" sz="2400" dirty="0">
              <a:solidFill>
                <a:schemeClr val="dk1"/>
              </a:solidFill>
            </a:endParaRPr>
          </a:p>
          <a:p>
            <a:pPr marL="0" lvl="0" indent="0">
              <a:buNone/>
            </a:pPr>
            <a:endParaRPr lang="zh-CN" altLang="en-US" sz="2400" dirty="0">
              <a:solidFill>
                <a:schemeClr val="dk1"/>
              </a:solidFill>
            </a:endParaRPr>
          </a:p>
          <a:p>
            <a:pPr marL="0" lvl="0" indent="0">
              <a:buNone/>
            </a:pPr>
            <a:endParaRPr lang="zh-CN" altLang="en-US" sz="2400" dirty="0">
              <a:solidFill>
                <a:schemeClr val="dk1"/>
              </a:solidFill>
            </a:endParaRPr>
          </a:p>
          <a:p>
            <a:pPr marL="0" lvl="0" indent="0">
              <a:buNone/>
            </a:pPr>
            <a:r>
              <a:rPr lang="zh-CN" altLang="en-US" sz="2400" dirty="0">
                <a:solidFill>
                  <a:schemeClr val="dk1"/>
                </a:solidFill>
              </a:rPr>
              <a:t>此函数具有</a:t>
            </a:r>
            <a:r>
              <a:rPr lang="en-US" altLang="zh-CN" sz="2400" dirty="0">
                <a:solidFill>
                  <a:schemeClr val="dk1"/>
                </a:solidFill>
              </a:rPr>
              <a:t>3</a:t>
            </a:r>
            <a:r>
              <a:rPr lang="zh-CN" altLang="en-US" sz="2400" dirty="0">
                <a:solidFill>
                  <a:schemeClr val="dk1"/>
                </a:solidFill>
              </a:rPr>
              <a:t>个参数：</a:t>
            </a:r>
          </a:p>
          <a:p>
            <a:pPr marL="0" lvl="0" indent="0">
              <a:buNone/>
            </a:pPr>
            <a:r>
              <a:rPr lang="en-US" altLang="zh-CN" sz="2400" dirty="0">
                <a:solidFill>
                  <a:schemeClr val="dk1"/>
                </a:solidFill>
              </a:rPr>
              <a:t>-</a:t>
            </a:r>
            <a:r>
              <a:rPr lang="zh-CN" altLang="en-US" sz="2400" dirty="0">
                <a:solidFill>
                  <a:schemeClr val="dk1"/>
                </a:solidFill>
              </a:rPr>
              <a:t> </a:t>
            </a:r>
            <a:r>
              <a:rPr lang="en-US" sz="2400" dirty="0">
                <a:solidFill>
                  <a:schemeClr val="dk1"/>
                </a:solidFill>
              </a:rPr>
              <a:t>q</a:t>
            </a:r>
            <a:r>
              <a:rPr lang="zh-CN" altLang="en-US" sz="2400" dirty="0">
                <a:solidFill>
                  <a:schemeClr val="dk1"/>
                </a:solidFill>
              </a:rPr>
              <a:t>：搜索关键词</a:t>
            </a:r>
          </a:p>
          <a:p>
            <a:pPr marL="0" lvl="0" indent="0">
              <a:buNone/>
            </a:pPr>
            <a:r>
              <a:rPr lang="en-US" altLang="zh-CN" sz="2400" dirty="0">
                <a:solidFill>
                  <a:schemeClr val="dk1"/>
                </a:solidFill>
              </a:rPr>
              <a:t>-</a:t>
            </a:r>
            <a:r>
              <a:rPr lang="zh-CN" altLang="en-US" sz="2400" dirty="0">
                <a:solidFill>
                  <a:schemeClr val="dk1"/>
                </a:solidFill>
              </a:rPr>
              <a:t> </a:t>
            </a:r>
            <a:r>
              <a:rPr lang="en-US" altLang="zh-CN" sz="2400" dirty="0">
                <a:solidFill>
                  <a:schemeClr val="dk1"/>
                </a:solidFill>
              </a:rPr>
              <a:t>Rating</a:t>
            </a:r>
            <a:r>
              <a:rPr lang="zh-CN" altLang="en-US" sz="2400" dirty="0">
                <a:solidFill>
                  <a:schemeClr val="dk1"/>
                </a:solidFill>
              </a:rPr>
              <a:t>：评分</a:t>
            </a:r>
          </a:p>
          <a:p>
            <a:pPr marL="0" lvl="0" indent="0">
              <a:buNone/>
            </a:pPr>
            <a:r>
              <a:rPr lang="en-US" altLang="zh-CN" sz="2400" dirty="0">
                <a:solidFill>
                  <a:schemeClr val="dk1"/>
                </a:solidFill>
              </a:rPr>
              <a:t>-</a:t>
            </a:r>
            <a:r>
              <a:rPr lang="zh-CN" altLang="en-US" sz="2400" dirty="0">
                <a:solidFill>
                  <a:schemeClr val="dk1"/>
                </a:solidFill>
              </a:rPr>
              <a:t> </a:t>
            </a:r>
            <a:r>
              <a:rPr lang="en-US" sz="2400" dirty="0" err="1">
                <a:solidFill>
                  <a:schemeClr val="dk1"/>
                </a:solidFill>
              </a:rPr>
              <a:t>api_key</a:t>
            </a:r>
            <a:r>
              <a:rPr lang="zh-CN" altLang="en-US" sz="2400" dirty="0">
                <a:solidFill>
                  <a:schemeClr val="dk1"/>
                </a:solidFill>
              </a:rPr>
              <a:t>：访问</a:t>
            </a:r>
            <a:r>
              <a:rPr lang="en-US" sz="2400" dirty="0">
                <a:solidFill>
                  <a:schemeClr val="dk1"/>
                </a:solidFill>
              </a:rPr>
              <a:t>API</a:t>
            </a:r>
            <a:r>
              <a:rPr lang="zh-CN" altLang="en-US" sz="2400" dirty="0">
                <a:solidFill>
                  <a:schemeClr val="dk1"/>
                </a:solidFill>
              </a:rPr>
              <a:t>的密钥（每个用户一个）</a:t>
            </a:r>
            <a:endParaRPr sz="2400" dirty="0">
              <a:latin typeface="Helvetica Neue"/>
              <a:ea typeface="Helvetica Neue"/>
              <a:cs typeface="Helvetica Neue"/>
              <a:sym typeface="Helvetica Neue"/>
            </a:endParaRPr>
          </a:p>
        </p:txBody>
      </p:sp>
      <p:sp>
        <p:nvSpPr>
          <p:cNvPr id="1030" name="Google Shape;1030;p140"/>
          <p:cNvSpPr txBox="1"/>
          <p:nvPr/>
        </p:nvSpPr>
        <p:spPr>
          <a:xfrm>
            <a:off x="577900" y="2261700"/>
            <a:ext cx="8423596" cy="8121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err="1">
                <a:solidFill>
                  <a:schemeClr val="dk1"/>
                </a:solidFill>
                <a:latin typeface="Consolas"/>
                <a:ea typeface="Consolas"/>
                <a:cs typeface="Consolas"/>
                <a:sym typeface="Consolas"/>
              </a:rPr>
              <a:t>api.giphy.com</a:t>
            </a:r>
            <a:r>
              <a:rPr lang="en" sz="1800" dirty="0">
                <a:solidFill>
                  <a:schemeClr val="dk1"/>
                </a:solidFill>
                <a:latin typeface="Consolas"/>
                <a:ea typeface="Consolas"/>
                <a:cs typeface="Consolas"/>
                <a:sym typeface="Consolas"/>
              </a:rPr>
              <a:t>/v1/gifs/</a:t>
            </a:r>
            <a:r>
              <a:rPr lang="en" sz="1800" dirty="0" err="1">
                <a:solidFill>
                  <a:schemeClr val="dk1"/>
                </a:solidFill>
                <a:latin typeface="Consolas"/>
                <a:ea typeface="Consolas"/>
                <a:cs typeface="Consolas"/>
                <a:sym typeface="Consolas"/>
              </a:rPr>
              <a:t>search?</a:t>
            </a:r>
            <a:r>
              <a:rPr lang="en" sz="1800" dirty="0" err="1">
                <a:solidFill>
                  <a:srgbClr val="FF9900"/>
                </a:solidFill>
                <a:latin typeface="Consolas"/>
                <a:ea typeface="Consolas"/>
                <a:cs typeface="Consolas"/>
                <a:sym typeface="Consolas"/>
              </a:rPr>
              <a:t>q</a:t>
            </a:r>
            <a:r>
              <a:rPr lang="en" sz="1800" dirty="0">
                <a:solidFill>
                  <a:srgbClr val="FF9900"/>
                </a:solidFill>
                <a:latin typeface="Consolas"/>
                <a:ea typeface="Consolas"/>
                <a:cs typeface="Consolas"/>
                <a:sym typeface="Consolas"/>
              </a:rPr>
              <a:t>=</a:t>
            </a:r>
            <a:r>
              <a:rPr lang="zh-CN" altLang="en-US" sz="1800" dirty="0">
                <a:solidFill>
                  <a:srgbClr val="FF9900"/>
                </a:solidFill>
                <a:latin typeface="Consolas"/>
                <a:ea typeface="Consolas"/>
                <a:cs typeface="Consolas"/>
                <a:sym typeface="Consolas"/>
              </a:rPr>
              <a:t>狗</a:t>
            </a:r>
            <a:r>
              <a:rPr lang="en" sz="1800" dirty="0">
                <a:solidFill>
                  <a:schemeClr val="dk1"/>
                </a:solidFill>
                <a:latin typeface="Consolas"/>
                <a:ea typeface="Consolas"/>
                <a:cs typeface="Consolas"/>
                <a:sym typeface="Consolas"/>
              </a:rPr>
              <a:t>&amp;</a:t>
            </a:r>
            <a:r>
              <a:rPr lang="en" sz="1800" dirty="0">
                <a:solidFill>
                  <a:srgbClr val="FF9900"/>
                </a:solidFill>
                <a:latin typeface="Consolas"/>
                <a:ea typeface="Consolas"/>
                <a:cs typeface="Consolas"/>
                <a:sym typeface="Consolas"/>
              </a:rPr>
              <a:t>rating=</a:t>
            </a:r>
            <a:r>
              <a:rPr lang="en" sz="1800" dirty="0" err="1">
                <a:solidFill>
                  <a:srgbClr val="FF9900"/>
                </a:solidFill>
                <a:latin typeface="Consolas"/>
                <a:ea typeface="Consolas"/>
                <a:cs typeface="Consolas"/>
                <a:sym typeface="Consolas"/>
              </a:rPr>
              <a:t>pg</a:t>
            </a:r>
            <a:r>
              <a:rPr lang="en" sz="1700" dirty="0" err="1">
                <a:solidFill>
                  <a:schemeClr val="dk1"/>
                </a:solidFill>
                <a:latin typeface="Consolas"/>
                <a:ea typeface="Consolas"/>
                <a:cs typeface="Consolas"/>
                <a:sym typeface="Consolas"/>
              </a:rPr>
              <a:t>&amp;</a:t>
            </a:r>
            <a:r>
              <a:rPr lang="en" sz="1800" dirty="0" err="1">
                <a:solidFill>
                  <a:srgbClr val="FF9900"/>
                </a:solidFill>
                <a:latin typeface="Consolas"/>
                <a:ea typeface="Consolas"/>
                <a:cs typeface="Consolas"/>
                <a:sym typeface="Consolas"/>
              </a:rPr>
              <a:t>api_key</a:t>
            </a:r>
            <a:r>
              <a:rPr lang="en" sz="1800" dirty="0">
                <a:solidFill>
                  <a:srgbClr val="FF9900"/>
                </a:solidFill>
                <a:latin typeface="Consolas"/>
                <a:ea typeface="Consolas"/>
                <a:cs typeface="Consolas"/>
                <a:sym typeface="Consolas"/>
              </a:rPr>
              <a:t>=dc6zaTOxFJmzC</a:t>
            </a:r>
            <a:r>
              <a:rPr lang="en" sz="2400" dirty="0">
                <a:solidFill>
                  <a:schemeClr val="dk1"/>
                </a:solidFill>
                <a:latin typeface="Consolas"/>
                <a:ea typeface="Consolas"/>
                <a:cs typeface="Consolas"/>
                <a:sym typeface="Consolas"/>
              </a:rPr>
              <a:t>	</a:t>
            </a:r>
            <a:r>
              <a:rPr lang="en" sz="1800" dirty="0">
                <a:solidFill>
                  <a:schemeClr val="dk1"/>
                </a:solidFill>
                <a:latin typeface="Consolas"/>
                <a:ea typeface="Consolas"/>
                <a:cs typeface="Consolas"/>
                <a:sym typeface="Consolas"/>
              </a:rPr>
              <a:t>		</a:t>
            </a:r>
            <a:endParaRPr dirty="0">
              <a:latin typeface="Consolas"/>
              <a:ea typeface="Consolas"/>
              <a:cs typeface="Consolas"/>
              <a:sym typeface="Consolas"/>
            </a:endParaRPr>
          </a:p>
        </p:txBody>
      </p:sp>
    </p:spTree>
    <p:extLst>
      <p:ext uri="{BB962C8B-B14F-4D97-AF65-F5344CB8AC3E}">
        <p14:creationId xmlns:p14="http://schemas.microsoft.com/office/powerpoint/2010/main" val="1652690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41"/>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API </a:t>
            </a:r>
            <a:r>
              <a:rPr lang="zh-CN" altLang="en-US" dirty="0"/>
              <a:t>文档</a:t>
            </a:r>
            <a:endParaRPr dirty="0"/>
          </a:p>
        </p:txBody>
      </p:sp>
      <p:sp>
        <p:nvSpPr>
          <p:cNvPr id="1036" name="Google Shape;1036;p141"/>
          <p:cNvSpPr txBox="1">
            <a:spLocks noGrp="1"/>
          </p:cNvSpPr>
          <p:nvPr>
            <p:ph type="body" idx="1"/>
          </p:nvPr>
        </p:nvSpPr>
        <p:spPr>
          <a:xfrm>
            <a:off x="539500" y="1257300"/>
            <a:ext cx="8071500" cy="33744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CN" altLang="en-US" sz="2400" dirty="0"/>
              <a:t>我们如何知道我们的请求应该是什么样的？？？</a:t>
            </a:r>
          </a:p>
          <a:p>
            <a:pPr marL="0" lvl="0" indent="0">
              <a:buClr>
                <a:schemeClr val="dk1"/>
              </a:buClr>
              <a:buSzPts val="1100"/>
              <a:buNone/>
            </a:pPr>
            <a:endParaRPr lang="zh-CN" altLang="en-US" sz="2400" dirty="0"/>
          </a:p>
          <a:p>
            <a:pPr marL="0" lvl="0" indent="0">
              <a:buClr>
                <a:schemeClr val="dk1"/>
              </a:buClr>
              <a:buSzPts val="1100"/>
              <a:buNone/>
            </a:pPr>
            <a:r>
              <a:rPr lang="zh-CN" altLang="en-US" sz="2400" dirty="0"/>
              <a:t>文档，文档，文档。</a:t>
            </a:r>
            <a:endParaRPr sz="2400" dirty="0">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1400" dirty="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 sz="2400" u="sng" dirty="0">
                <a:solidFill>
                  <a:schemeClr val="hlink"/>
                </a:solidFill>
                <a:latin typeface="Helvetica Neue"/>
                <a:ea typeface="Helvetica Neue"/>
                <a:cs typeface="Helvetica Neue"/>
                <a:sym typeface="Helvetica Neue"/>
                <a:hlinkClick r:id="rId3"/>
              </a:rPr>
              <a:t>https://developers.giphy.com/docs/</a:t>
            </a:r>
            <a:endParaRPr sz="2400" dirty="0">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pic>
        <p:nvPicPr>
          <p:cNvPr id="1037" name="Google Shape;1037;p141"/>
          <p:cNvPicPr preferRelativeResize="0"/>
          <p:nvPr/>
        </p:nvPicPr>
        <p:blipFill rotWithShape="1">
          <a:blip r:embed="rId4">
            <a:alphaModFix/>
          </a:blip>
          <a:srcRect r="16072"/>
          <a:stretch/>
        </p:blipFill>
        <p:spPr>
          <a:xfrm>
            <a:off x="6250875" y="3103325"/>
            <a:ext cx="2142800" cy="1404175"/>
          </a:xfrm>
          <a:prstGeom prst="rect">
            <a:avLst/>
          </a:prstGeom>
          <a:noFill/>
          <a:ln>
            <a:noFill/>
          </a:ln>
        </p:spPr>
      </p:pic>
    </p:spTree>
    <p:extLst>
      <p:ext uri="{BB962C8B-B14F-4D97-AF65-F5344CB8AC3E}">
        <p14:creationId xmlns:p14="http://schemas.microsoft.com/office/powerpoint/2010/main" val="2787096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42"/>
          <p:cNvSpPr txBox="1">
            <a:spLocks noGrp="1"/>
          </p:cNvSpPr>
          <p:nvPr>
            <p:ph type="body" idx="1"/>
          </p:nvPr>
        </p:nvSpPr>
        <p:spPr>
          <a:xfrm>
            <a:off x="3263400" y="1538800"/>
            <a:ext cx="5323800" cy="2798100"/>
          </a:xfrm>
          <a:prstGeom prst="rect">
            <a:avLst/>
          </a:prstGeom>
        </p:spPr>
        <p:txBody>
          <a:bodyPr spcFirstLastPara="1" wrap="square" lIns="91425" tIns="91425" rIns="91425" bIns="91425" anchor="t" anchorCtr="0">
            <a:noAutofit/>
          </a:bodyPr>
          <a:lstStyle/>
          <a:p>
            <a:pPr lvl="0" indent="-355600">
              <a:buClr>
                <a:schemeClr val="dk1"/>
              </a:buClr>
              <a:buSzPts val="2000"/>
            </a:pPr>
            <a:r>
              <a:rPr lang="zh-CN" altLang="en-US" sz="2000" dirty="0">
                <a:solidFill>
                  <a:schemeClr val="dk1"/>
                </a:solidFill>
              </a:rPr>
              <a:t>我们用于项目的</a:t>
            </a:r>
            <a:r>
              <a:rPr lang="en-US" sz="2000" dirty="0">
                <a:solidFill>
                  <a:schemeClr val="dk1"/>
                </a:solidFill>
              </a:rPr>
              <a:t>API</a:t>
            </a:r>
            <a:r>
              <a:rPr lang="zh-CN" altLang="en-US" sz="2000" dirty="0">
                <a:solidFill>
                  <a:schemeClr val="dk1"/>
                </a:solidFill>
              </a:rPr>
              <a:t>请求</a:t>
            </a:r>
            <a:r>
              <a:rPr lang="en-US" sz="2000" dirty="0">
                <a:solidFill>
                  <a:schemeClr val="dk1"/>
                </a:solidFill>
              </a:rPr>
              <a:t>URL</a:t>
            </a:r>
            <a:r>
              <a:rPr lang="zh-CN" altLang="en-US" sz="2000" dirty="0">
                <a:solidFill>
                  <a:schemeClr val="dk1"/>
                </a:solidFill>
              </a:rPr>
              <a:t>中的搜索词是什么？</a:t>
            </a:r>
          </a:p>
          <a:p>
            <a:pPr lvl="0" indent="-355600">
              <a:buClr>
                <a:schemeClr val="dk1"/>
              </a:buClr>
              <a:buSzPts val="2000"/>
            </a:pPr>
            <a:endParaRPr lang="en-US" altLang="zh-CN" sz="2000" dirty="0">
              <a:solidFill>
                <a:schemeClr val="dk1"/>
              </a:solidFill>
            </a:endParaRPr>
          </a:p>
          <a:p>
            <a:pPr lvl="0" indent="-355600">
              <a:buClr>
                <a:schemeClr val="dk1"/>
              </a:buClr>
              <a:buSzPts val="2000"/>
            </a:pPr>
            <a:endParaRPr lang="en-US" altLang="zh-CN" sz="2000" dirty="0">
              <a:solidFill>
                <a:schemeClr val="dk1"/>
              </a:solidFill>
            </a:endParaRPr>
          </a:p>
          <a:p>
            <a:pPr lvl="0" indent="-355600">
              <a:buClr>
                <a:schemeClr val="dk1"/>
              </a:buClr>
              <a:buSzPts val="2000"/>
            </a:pPr>
            <a:endParaRPr lang="zh-CN" altLang="en-US" sz="2000" dirty="0">
              <a:solidFill>
                <a:schemeClr val="dk1"/>
              </a:solidFill>
            </a:endParaRPr>
          </a:p>
          <a:p>
            <a:pPr lvl="0" indent="-355600">
              <a:buClr>
                <a:schemeClr val="dk1"/>
              </a:buClr>
              <a:buSzPts val="2000"/>
            </a:pPr>
            <a:endParaRPr lang="zh-CN" altLang="en-US" sz="2000" dirty="0">
              <a:solidFill>
                <a:schemeClr val="dk1"/>
              </a:solidFill>
            </a:endParaRPr>
          </a:p>
          <a:p>
            <a:pPr lvl="0" indent="-355600">
              <a:buClr>
                <a:schemeClr val="dk1"/>
              </a:buClr>
              <a:buSzPts val="2000"/>
            </a:pPr>
            <a:r>
              <a:rPr lang="zh-CN" altLang="en-US" sz="2000" dirty="0">
                <a:solidFill>
                  <a:schemeClr val="dk1"/>
                </a:solidFill>
              </a:rPr>
              <a:t>我们需要更改什么，以便搜索用户想要搜索的内容？</a:t>
            </a:r>
            <a:endParaRPr sz="2200" dirty="0">
              <a:latin typeface="Helvetica Neue"/>
              <a:ea typeface="Helvetica Neue"/>
              <a:cs typeface="Helvetica Neue"/>
              <a:sym typeface="Helvetica Neue"/>
            </a:endParaRPr>
          </a:p>
        </p:txBody>
      </p:sp>
      <p:sp>
        <p:nvSpPr>
          <p:cNvPr id="1043" name="Google Shape;1043;p142"/>
          <p:cNvSpPr txBox="1"/>
          <p:nvPr/>
        </p:nvSpPr>
        <p:spPr>
          <a:xfrm>
            <a:off x="3263400" y="2624950"/>
            <a:ext cx="5323800" cy="6258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latin typeface="Consolas"/>
                <a:ea typeface="Consolas"/>
                <a:cs typeface="Consolas"/>
                <a:sym typeface="Consolas"/>
              </a:rPr>
              <a:t>https://</a:t>
            </a:r>
            <a:r>
              <a:rPr lang="en" sz="1600" dirty="0" err="1">
                <a:solidFill>
                  <a:schemeClr val="dk1"/>
                </a:solidFill>
                <a:latin typeface="Consolas"/>
                <a:ea typeface="Consolas"/>
                <a:cs typeface="Consolas"/>
                <a:sym typeface="Consolas"/>
              </a:rPr>
              <a:t>api.giphy.com</a:t>
            </a:r>
            <a:r>
              <a:rPr lang="en" sz="1600" dirty="0">
                <a:solidFill>
                  <a:schemeClr val="dk1"/>
                </a:solidFill>
                <a:latin typeface="Consolas"/>
                <a:ea typeface="Consolas"/>
                <a:cs typeface="Consolas"/>
                <a:sym typeface="Consolas"/>
              </a:rPr>
              <a:t>/v1/gifs/</a:t>
            </a:r>
            <a:r>
              <a:rPr lang="en" sz="1600" dirty="0" err="1">
                <a:solidFill>
                  <a:schemeClr val="dk1"/>
                </a:solidFill>
                <a:latin typeface="Consolas"/>
                <a:ea typeface="Consolas"/>
                <a:cs typeface="Consolas"/>
                <a:sym typeface="Consolas"/>
              </a:rPr>
              <a:t>search?q</a:t>
            </a:r>
            <a:r>
              <a:rPr lang="en" sz="1600" dirty="0">
                <a:solidFill>
                  <a:schemeClr val="dk1"/>
                </a:solidFill>
                <a:latin typeface="Consolas"/>
                <a:ea typeface="Consolas"/>
                <a:cs typeface="Consolas"/>
                <a:sym typeface="Consolas"/>
              </a:rPr>
              <a:t>=</a:t>
            </a:r>
            <a:r>
              <a:rPr lang="zh-CN" altLang="en" sz="1600" dirty="0">
                <a:solidFill>
                  <a:schemeClr val="dk1"/>
                </a:solidFill>
                <a:latin typeface="Consolas"/>
                <a:ea typeface="Consolas"/>
                <a:cs typeface="Consolas"/>
                <a:sym typeface="Consolas"/>
              </a:rPr>
              <a:t>狗</a:t>
            </a:r>
            <a:r>
              <a:rPr lang="en" sz="1600" dirty="0">
                <a:solidFill>
                  <a:schemeClr val="dk1"/>
                </a:solidFill>
                <a:latin typeface="Consolas"/>
                <a:ea typeface="Consolas"/>
                <a:cs typeface="Consolas"/>
                <a:sym typeface="Consolas"/>
              </a:rPr>
              <a:t>&amp;rating=</a:t>
            </a:r>
            <a:r>
              <a:rPr lang="en" sz="1600" dirty="0" err="1">
                <a:solidFill>
                  <a:schemeClr val="dk1"/>
                </a:solidFill>
                <a:latin typeface="Consolas"/>
                <a:ea typeface="Consolas"/>
                <a:cs typeface="Consolas"/>
                <a:sym typeface="Consolas"/>
              </a:rPr>
              <a:t>pg&amp;api_key</a:t>
            </a:r>
            <a:r>
              <a:rPr lang="en" sz="1600" dirty="0">
                <a:solidFill>
                  <a:schemeClr val="dk1"/>
                </a:solidFill>
                <a:latin typeface="Consolas"/>
                <a:ea typeface="Consolas"/>
                <a:cs typeface="Consolas"/>
                <a:sym typeface="Consolas"/>
              </a:rPr>
              <a:t>=dc6zaTOxFJmzC</a:t>
            </a:r>
            <a:endParaRPr sz="1600" dirty="0">
              <a:latin typeface="Consolas"/>
              <a:ea typeface="Consolas"/>
              <a:cs typeface="Consolas"/>
              <a:sym typeface="Consolas"/>
            </a:endParaRPr>
          </a:p>
        </p:txBody>
      </p:sp>
      <p:pic>
        <p:nvPicPr>
          <p:cNvPr id="1044" name="Google Shape;1044;p142" descr="Here's a simple 5 minute countdown timer since I could find a simple one I liked.&#10;&#10;4K Download: https://github.com/iamkeeler/FiveMinute/raw/master/Renders/Five_Minute_Black_BG.mp4&#10;Font: Open Sans&#10;Sound: None&#10;Background: Black&#10;Adobe Premiere Pro Project: https://github.com/iamkeeler/FiveMinute" title="Five Minute Countdown Timer with Source">
            <a:hlinkClick r:id="rId3"/>
          </p:cNvPr>
          <p:cNvPicPr preferRelativeResize="0"/>
          <p:nvPr/>
        </p:nvPicPr>
        <p:blipFill>
          <a:blip r:embed="rId4">
            <a:alphaModFix/>
          </a:blip>
          <a:stretch>
            <a:fillRect/>
          </a:stretch>
        </p:blipFill>
        <p:spPr>
          <a:xfrm>
            <a:off x="318350" y="2482388"/>
            <a:ext cx="2106500" cy="1579875"/>
          </a:xfrm>
          <a:prstGeom prst="rect">
            <a:avLst/>
          </a:prstGeom>
          <a:noFill/>
          <a:ln>
            <a:noFill/>
          </a:ln>
        </p:spPr>
      </p:pic>
    </p:spTree>
    <p:extLst>
      <p:ext uri="{BB962C8B-B14F-4D97-AF65-F5344CB8AC3E}">
        <p14:creationId xmlns:p14="http://schemas.microsoft.com/office/powerpoint/2010/main" val="1900254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143"/>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API </a:t>
            </a:r>
            <a:r>
              <a:rPr lang="zh-CN" altLang="en" dirty="0"/>
              <a:t>请求</a:t>
            </a:r>
            <a:r>
              <a:rPr lang="zh-CN" altLang="en-US" dirty="0"/>
              <a:t>链接</a:t>
            </a:r>
            <a:endParaRPr dirty="0"/>
          </a:p>
        </p:txBody>
      </p:sp>
      <p:sp>
        <p:nvSpPr>
          <p:cNvPr id="1050" name="Google Shape;1050;p143"/>
          <p:cNvSpPr txBox="1">
            <a:spLocks noGrp="1"/>
          </p:cNvSpPr>
          <p:nvPr>
            <p:ph type="body" idx="1"/>
          </p:nvPr>
        </p:nvSpPr>
        <p:spPr>
          <a:xfrm>
            <a:off x="539500" y="1257300"/>
            <a:ext cx="8071500" cy="33744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CN" altLang="en-US" sz="2000" dirty="0">
                <a:solidFill>
                  <a:schemeClr val="dk1"/>
                </a:solidFill>
              </a:rPr>
              <a:t>我们可以通过更改</a:t>
            </a:r>
            <a:r>
              <a:rPr lang="en-US" altLang="zh-CN" sz="2000" dirty="0">
                <a:solidFill>
                  <a:schemeClr val="dk1"/>
                </a:solidFill>
              </a:rPr>
              <a:t>q</a:t>
            </a:r>
            <a:r>
              <a:rPr lang="zh-CN" altLang="en-US" sz="2000" dirty="0">
                <a:solidFill>
                  <a:schemeClr val="dk1"/>
                </a:solidFill>
              </a:rPr>
              <a:t>：查询关键字，来找到不同的图片。</a:t>
            </a:r>
            <a:endParaRPr lang="en-US" altLang="zh-CN" sz="2000" dirty="0">
              <a:solidFill>
                <a:schemeClr val="dk1"/>
              </a:solidFill>
            </a:endParaRPr>
          </a:p>
          <a:p>
            <a:pPr marL="0" lvl="0" indent="0">
              <a:buClr>
                <a:schemeClr val="dk1"/>
              </a:buClr>
              <a:buSzPts val="1100"/>
              <a:buNone/>
            </a:pPr>
            <a:endParaRPr lang="en-US" altLang="zh-CN" sz="2000" dirty="0">
              <a:solidFill>
                <a:schemeClr val="dk1"/>
              </a:solidFill>
            </a:endParaRPr>
          </a:p>
          <a:p>
            <a:pPr marL="0" lvl="0" indent="0">
              <a:buClr>
                <a:schemeClr val="dk1"/>
              </a:buClr>
              <a:buSzPts val="1100"/>
              <a:buNone/>
            </a:pPr>
            <a:r>
              <a:rPr lang="zh-CN" altLang="en-US" sz="2000" dirty="0">
                <a:solidFill>
                  <a:schemeClr val="dk1"/>
                </a:solidFill>
              </a:rPr>
              <a:t>将以下链接粘贴到您的浏览器中，并观察找到的</a:t>
            </a:r>
            <a:r>
              <a:rPr lang="en-US" sz="2000" dirty="0">
                <a:solidFill>
                  <a:schemeClr val="dk1"/>
                </a:solidFill>
              </a:rPr>
              <a:t>gif</a:t>
            </a:r>
            <a:r>
              <a:rPr lang="zh-CN" altLang="en-US" sz="2000" dirty="0">
                <a:solidFill>
                  <a:schemeClr val="dk1"/>
                </a:solidFill>
              </a:rPr>
              <a:t>文件是不是你想要的</a:t>
            </a:r>
            <a:endParaRPr sz="2200" dirty="0">
              <a:latin typeface="Helvetica Neue"/>
              <a:ea typeface="Helvetica Neue"/>
              <a:cs typeface="Helvetica Neue"/>
              <a:sym typeface="Helvetica Neue"/>
            </a:endParaRPr>
          </a:p>
        </p:txBody>
      </p:sp>
      <p:sp>
        <p:nvSpPr>
          <p:cNvPr id="1051" name="Google Shape;1051;p143"/>
          <p:cNvSpPr txBox="1"/>
          <p:nvPr/>
        </p:nvSpPr>
        <p:spPr>
          <a:xfrm>
            <a:off x="1913350" y="2561597"/>
            <a:ext cx="5323800" cy="22452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700" dirty="0" err="1">
                <a:solidFill>
                  <a:schemeClr val="dk1"/>
                </a:solidFill>
                <a:latin typeface="Consolas"/>
                <a:ea typeface="Consolas"/>
                <a:cs typeface="Consolas"/>
                <a:sym typeface="Consolas"/>
              </a:rPr>
              <a:t>api.giphy.com</a:t>
            </a:r>
            <a:r>
              <a:rPr lang="en" sz="1700" dirty="0">
                <a:solidFill>
                  <a:schemeClr val="dk1"/>
                </a:solidFill>
                <a:latin typeface="Consolas"/>
                <a:ea typeface="Consolas"/>
                <a:cs typeface="Consolas"/>
                <a:sym typeface="Consolas"/>
              </a:rPr>
              <a:t>/v1/stickers/</a:t>
            </a:r>
            <a:r>
              <a:rPr lang="en" sz="1700" dirty="0" err="1">
                <a:solidFill>
                  <a:schemeClr val="dk1"/>
                </a:solidFill>
                <a:latin typeface="Consolas"/>
                <a:ea typeface="Consolas"/>
                <a:cs typeface="Consolas"/>
                <a:sym typeface="Consolas"/>
              </a:rPr>
              <a:t>search?q</a:t>
            </a:r>
            <a:r>
              <a:rPr lang="en" sz="1700" dirty="0">
                <a:solidFill>
                  <a:schemeClr val="dk1"/>
                </a:solidFill>
                <a:latin typeface="Consolas"/>
                <a:ea typeface="Consolas"/>
                <a:cs typeface="Consolas"/>
                <a:sym typeface="Consolas"/>
              </a:rPr>
              <a:t>=</a:t>
            </a:r>
            <a:r>
              <a:rPr lang="zh-CN" altLang="en" sz="1700" dirty="0">
                <a:solidFill>
                  <a:srgbClr val="FF0000"/>
                </a:solidFill>
                <a:latin typeface="Consolas"/>
                <a:ea typeface="Consolas"/>
                <a:cs typeface="Consolas"/>
                <a:sym typeface="Consolas"/>
              </a:rPr>
              <a:t>狗</a:t>
            </a:r>
            <a:r>
              <a:rPr lang="en" sz="1700" dirty="0">
                <a:solidFill>
                  <a:schemeClr val="dk1"/>
                </a:solidFill>
                <a:latin typeface="Consolas"/>
                <a:ea typeface="Consolas"/>
                <a:cs typeface="Consolas"/>
                <a:sym typeface="Consolas"/>
              </a:rPr>
              <a:t>&amp;rating=</a:t>
            </a:r>
            <a:r>
              <a:rPr lang="en" sz="1700" dirty="0" err="1">
                <a:solidFill>
                  <a:schemeClr val="dk1"/>
                </a:solidFill>
                <a:latin typeface="Consolas"/>
                <a:ea typeface="Consolas"/>
                <a:cs typeface="Consolas"/>
                <a:sym typeface="Consolas"/>
              </a:rPr>
              <a:t>pg&amp;api_key</a:t>
            </a:r>
            <a:r>
              <a:rPr lang="en" sz="1700" dirty="0">
                <a:solidFill>
                  <a:schemeClr val="dk1"/>
                </a:solidFill>
                <a:latin typeface="Consolas"/>
                <a:ea typeface="Consolas"/>
                <a:cs typeface="Consolas"/>
                <a:sym typeface="Consolas"/>
              </a:rPr>
              <a:t>=dc6zaTOxFJmzC</a:t>
            </a:r>
            <a:r>
              <a:rPr lang="en" sz="2300" dirty="0">
                <a:solidFill>
                  <a:schemeClr val="dk1"/>
                </a:solidFill>
                <a:latin typeface="Consolas"/>
                <a:ea typeface="Consolas"/>
                <a:cs typeface="Consolas"/>
                <a:sym typeface="Consolas"/>
              </a:rPr>
              <a:t>	</a:t>
            </a:r>
            <a:endParaRPr sz="2300" dirty="0">
              <a:solidFill>
                <a:schemeClr val="dk1"/>
              </a:solidFill>
              <a:latin typeface="Consolas"/>
              <a:ea typeface="Consolas"/>
              <a:cs typeface="Consolas"/>
              <a:sym typeface="Consolas"/>
            </a:endParaRPr>
          </a:p>
          <a:p>
            <a:pPr marL="0" lvl="0" indent="0" algn="l" rtl="0">
              <a:spcBef>
                <a:spcPts val="0"/>
              </a:spcBef>
              <a:spcAft>
                <a:spcPts val="0"/>
              </a:spcAft>
              <a:buNone/>
            </a:pPr>
            <a:endParaRPr sz="1000" dirty="0">
              <a:solidFill>
                <a:schemeClr val="dk1"/>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sz="1600" dirty="0" err="1">
                <a:solidFill>
                  <a:schemeClr val="dk1"/>
                </a:solidFill>
                <a:latin typeface="Consolas"/>
                <a:ea typeface="Consolas"/>
                <a:cs typeface="Consolas"/>
                <a:sym typeface="Consolas"/>
              </a:rPr>
              <a:t>api.giphy.com</a:t>
            </a:r>
            <a:r>
              <a:rPr lang="en" sz="1600" dirty="0">
                <a:solidFill>
                  <a:schemeClr val="dk1"/>
                </a:solidFill>
                <a:latin typeface="Consolas"/>
                <a:ea typeface="Consolas"/>
                <a:cs typeface="Consolas"/>
                <a:sym typeface="Consolas"/>
              </a:rPr>
              <a:t>/v1/stickers/</a:t>
            </a:r>
            <a:r>
              <a:rPr lang="en" sz="1600" dirty="0" err="1">
                <a:solidFill>
                  <a:schemeClr val="dk1"/>
                </a:solidFill>
                <a:latin typeface="Consolas"/>
                <a:ea typeface="Consolas"/>
                <a:cs typeface="Consolas"/>
                <a:sym typeface="Consolas"/>
              </a:rPr>
              <a:t>search?q</a:t>
            </a:r>
            <a:r>
              <a:rPr lang="en" sz="1600" dirty="0">
                <a:solidFill>
                  <a:schemeClr val="dk1"/>
                </a:solidFill>
                <a:latin typeface="Consolas"/>
                <a:ea typeface="Consolas"/>
                <a:cs typeface="Consolas"/>
                <a:sym typeface="Consolas"/>
              </a:rPr>
              <a:t>=</a:t>
            </a:r>
            <a:r>
              <a:rPr lang="zh-CN" altLang="en" sz="1600" dirty="0">
                <a:solidFill>
                  <a:srgbClr val="EF5330"/>
                </a:solidFill>
                <a:latin typeface="Consolas"/>
                <a:ea typeface="Consolas"/>
                <a:cs typeface="Consolas"/>
                <a:sym typeface="Consolas"/>
              </a:rPr>
              <a:t>猫</a:t>
            </a:r>
            <a:r>
              <a:rPr lang="en" sz="1600" dirty="0">
                <a:solidFill>
                  <a:schemeClr val="dk1"/>
                </a:solidFill>
                <a:latin typeface="Consolas"/>
                <a:ea typeface="Consolas"/>
                <a:cs typeface="Consolas"/>
                <a:sym typeface="Consolas"/>
              </a:rPr>
              <a:t>&amp;</a:t>
            </a:r>
            <a:r>
              <a:rPr lang="en" sz="1700" dirty="0">
                <a:solidFill>
                  <a:schemeClr val="dk1"/>
                </a:solidFill>
                <a:latin typeface="Consolas"/>
                <a:ea typeface="Consolas"/>
                <a:cs typeface="Consolas"/>
                <a:sym typeface="Consolas"/>
              </a:rPr>
              <a:t>rating=</a:t>
            </a:r>
            <a:r>
              <a:rPr lang="en" sz="1700" dirty="0" err="1">
                <a:solidFill>
                  <a:schemeClr val="dk1"/>
                </a:solidFill>
                <a:latin typeface="Consolas"/>
                <a:ea typeface="Consolas"/>
                <a:cs typeface="Consolas"/>
                <a:sym typeface="Consolas"/>
              </a:rPr>
              <a:t>pg&amp;</a:t>
            </a:r>
            <a:r>
              <a:rPr lang="en" sz="1600" dirty="0" err="1">
                <a:solidFill>
                  <a:schemeClr val="dk1"/>
                </a:solidFill>
                <a:latin typeface="Consolas"/>
                <a:ea typeface="Consolas"/>
                <a:cs typeface="Consolas"/>
                <a:sym typeface="Consolas"/>
              </a:rPr>
              <a:t>api_key</a:t>
            </a:r>
            <a:r>
              <a:rPr lang="en" sz="1600" dirty="0">
                <a:solidFill>
                  <a:schemeClr val="dk1"/>
                </a:solidFill>
                <a:latin typeface="Consolas"/>
                <a:ea typeface="Consolas"/>
                <a:cs typeface="Consolas"/>
                <a:sym typeface="Consolas"/>
              </a:rPr>
              <a:t>=dc6zaTOxFJmzC</a:t>
            </a:r>
            <a:r>
              <a:rPr lang="en" sz="2200" dirty="0">
                <a:solidFill>
                  <a:schemeClr val="dk1"/>
                </a:solidFill>
                <a:latin typeface="Consolas"/>
                <a:ea typeface="Consolas"/>
                <a:cs typeface="Consolas"/>
                <a:sym typeface="Consolas"/>
              </a:rPr>
              <a:t>	</a:t>
            </a:r>
            <a:endParaRPr sz="2200" dirty="0">
              <a:solidFill>
                <a:schemeClr val="dk1"/>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endParaRPr sz="1000" dirty="0">
              <a:solidFill>
                <a:schemeClr val="dk1"/>
              </a:solidFill>
              <a:latin typeface="Consolas"/>
              <a:ea typeface="Consolas"/>
              <a:cs typeface="Consolas"/>
              <a:sym typeface="Consolas"/>
            </a:endParaRPr>
          </a:p>
          <a:p>
            <a:pPr marL="0" lvl="0" indent="0" algn="l" rtl="0">
              <a:spcBef>
                <a:spcPts val="0"/>
              </a:spcBef>
              <a:spcAft>
                <a:spcPts val="0"/>
              </a:spcAft>
              <a:buClr>
                <a:schemeClr val="dk1"/>
              </a:buClr>
              <a:buSzPts val="1100"/>
              <a:buFont typeface="Arial"/>
              <a:buNone/>
            </a:pPr>
            <a:r>
              <a:rPr lang="en" sz="1600" dirty="0" err="1">
                <a:solidFill>
                  <a:schemeClr val="dk1"/>
                </a:solidFill>
                <a:latin typeface="Consolas"/>
                <a:ea typeface="Consolas"/>
                <a:cs typeface="Consolas"/>
                <a:sym typeface="Consolas"/>
              </a:rPr>
              <a:t>api.giphy.com</a:t>
            </a:r>
            <a:r>
              <a:rPr lang="en" sz="1600" dirty="0">
                <a:solidFill>
                  <a:schemeClr val="dk1"/>
                </a:solidFill>
                <a:latin typeface="Consolas"/>
                <a:ea typeface="Consolas"/>
                <a:cs typeface="Consolas"/>
                <a:sym typeface="Consolas"/>
              </a:rPr>
              <a:t>/v1/stickers/</a:t>
            </a:r>
            <a:r>
              <a:rPr lang="en" sz="1600" dirty="0" err="1">
                <a:solidFill>
                  <a:schemeClr val="dk1"/>
                </a:solidFill>
                <a:latin typeface="Consolas"/>
                <a:ea typeface="Consolas"/>
                <a:cs typeface="Consolas"/>
                <a:sym typeface="Consolas"/>
              </a:rPr>
              <a:t>search?q</a:t>
            </a:r>
            <a:r>
              <a:rPr lang="en" sz="1600" dirty="0">
                <a:solidFill>
                  <a:schemeClr val="dk1"/>
                </a:solidFill>
                <a:latin typeface="Consolas"/>
                <a:ea typeface="Consolas"/>
                <a:cs typeface="Consolas"/>
                <a:sym typeface="Consolas"/>
              </a:rPr>
              <a:t>=</a:t>
            </a:r>
            <a:r>
              <a:rPr lang="zh-CN" altLang="en" sz="1600" dirty="0">
                <a:solidFill>
                  <a:srgbClr val="EF5330"/>
                </a:solidFill>
                <a:latin typeface="Consolas"/>
                <a:ea typeface="Consolas"/>
                <a:cs typeface="Consolas"/>
                <a:sym typeface="Consolas"/>
              </a:rPr>
              <a:t>艾克</a:t>
            </a:r>
            <a:r>
              <a:rPr lang="en" sz="1600" dirty="0">
                <a:solidFill>
                  <a:schemeClr val="dk1"/>
                </a:solidFill>
                <a:latin typeface="Consolas"/>
                <a:ea typeface="Consolas"/>
                <a:cs typeface="Consolas"/>
                <a:sym typeface="Consolas"/>
              </a:rPr>
              <a:t>&amp;</a:t>
            </a:r>
            <a:r>
              <a:rPr lang="en" sz="1700" dirty="0">
                <a:solidFill>
                  <a:schemeClr val="dk1"/>
                </a:solidFill>
                <a:latin typeface="Consolas"/>
                <a:ea typeface="Consolas"/>
                <a:cs typeface="Consolas"/>
                <a:sym typeface="Consolas"/>
              </a:rPr>
              <a:t>rating=</a:t>
            </a:r>
            <a:r>
              <a:rPr lang="en" sz="1700" dirty="0" err="1">
                <a:solidFill>
                  <a:schemeClr val="dk1"/>
                </a:solidFill>
                <a:latin typeface="Consolas"/>
                <a:ea typeface="Consolas"/>
                <a:cs typeface="Consolas"/>
                <a:sym typeface="Consolas"/>
              </a:rPr>
              <a:t>pg&amp;</a:t>
            </a:r>
            <a:r>
              <a:rPr lang="en" sz="1600" dirty="0" err="1">
                <a:solidFill>
                  <a:schemeClr val="dk1"/>
                </a:solidFill>
                <a:latin typeface="Consolas"/>
                <a:ea typeface="Consolas"/>
                <a:cs typeface="Consolas"/>
                <a:sym typeface="Consolas"/>
              </a:rPr>
              <a:t>api_key</a:t>
            </a:r>
            <a:r>
              <a:rPr lang="en" sz="1600" dirty="0">
                <a:solidFill>
                  <a:schemeClr val="dk1"/>
                </a:solidFill>
                <a:latin typeface="Consolas"/>
                <a:ea typeface="Consolas"/>
                <a:cs typeface="Consolas"/>
                <a:sym typeface="Consolas"/>
              </a:rPr>
              <a:t>=dc6zaTOxFJmzC</a:t>
            </a:r>
            <a:endParaRPr sz="1600" dirty="0">
              <a:solidFill>
                <a:schemeClr val="dk1"/>
              </a:solidFill>
              <a:latin typeface="Consolas"/>
              <a:ea typeface="Consolas"/>
              <a:cs typeface="Consolas"/>
              <a:sym typeface="Consolas"/>
            </a:endParaRPr>
          </a:p>
        </p:txBody>
      </p:sp>
    </p:spTree>
    <p:extLst>
      <p:ext uri="{BB962C8B-B14F-4D97-AF65-F5344CB8AC3E}">
        <p14:creationId xmlns:p14="http://schemas.microsoft.com/office/powerpoint/2010/main" val="145358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44"/>
          <p:cNvSpPr txBox="1">
            <a:spLocks noGrp="1"/>
          </p:cNvSpPr>
          <p:nvPr>
            <p:ph type="body" idx="1"/>
          </p:nvPr>
        </p:nvSpPr>
        <p:spPr>
          <a:xfrm>
            <a:off x="539500" y="1257300"/>
            <a:ext cx="8071500" cy="3374400"/>
          </a:xfrm>
          <a:prstGeom prst="rect">
            <a:avLst/>
          </a:prstGeom>
        </p:spPr>
        <p:txBody>
          <a:bodyPr spcFirstLastPara="1" wrap="square" lIns="91425" tIns="91425" rIns="91425" bIns="91425" anchor="t" anchorCtr="0">
            <a:noAutofit/>
          </a:bodyPr>
          <a:lstStyle/>
          <a:p>
            <a:pPr marL="0" lvl="0" indent="0">
              <a:lnSpc>
                <a:spcPct val="115000"/>
              </a:lnSpc>
              <a:buNone/>
            </a:pPr>
            <a:r>
              <a:rPr lang="zh-CN" altLang="en-US" sz="2400" dirty="0">
                <a:solidFill>
                  <a:schemeClr val="dk1"/>
                </a:solidFill>
              </a:rPr>
              <a:t>我们设置了一个</a:t>
            </a:r>
            <a:r>
              <a:rPr lang="en-US" sz="2400" dirty="0">
                <a:solidFill>
                  <a:schemeClr val="dk1"/>
                </a:solidFill>
              </a:rPr>
              <a:t>jQuery</a:t>
            </a:r>
            <a:r>
              <a:rPr lang="zh-CN" altLang="en-US" sz="2400" dirty="0">
                <a:solidFill>
                  <a:schemeClr val="dk1"/>
                </a:solidFill>
              </a:rPr>
              <a:t>单击处理程序，以便当用户按下按钮时，我们的代码立即生效。</a:t>
            </a:r>
            <a:endParaRPr sz="2400" dirty="0">
              <a:solidFill>
                <a:schemeClr val="dk1"/>
              </a:solidFill>
              <a:latin typeface="Helvetica Neue"/>
              <a:ea typeface="Helvetica Neue"/>
              <a:cs typeface="Helvetica Neue"/>
              <a:sym typeface="Helvetica Neue"/>
            </a:endParaRPr>
          </a:p>
        </p:txBody>
      </p:sp>
      <p:sp>
        <p:nvSpPr>
          <p:cNvPr id="1057" name="Google Shape;1057;p14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dirty="0">
                <a:solidFill>
                  <a:schemeClr val="dk1"/>
                </a:solidFill>
              </a:rPr>
              <a:t>回顾</a:t>
            </a:r>
            <a:r>
              <a:rPr lang="en" dirty="0">
                <a:solidFill>
                  <a:schemeClr val="dk1"/>
                </a:solidFill>
              </a:rPr>
              <a:t>: </a:t>
            </a:r>
            <a:r>
              <a:rPr lang="zh-CN" altLang="en" dirty="0">
                <a:solidFill>
                  <a:schemeClr val="dk1"/>
                </a:solidFill>
              </a:rPr>
              <a:t>点击</a:t>
            </a:r>
            <a:r>
              <a:rPr lang="zh-CN" altLang="en-US" dirty="0">
                <a:solidFill>
                  <a:schemeClr val="dk1"/>
                </a:solidFill>
              </a:rPr>
              <a:t>处理器（</a:t>
            </a:r>
            <a:r>
              <a:rPr lang="en" dirty="0">
                <a:solidFill>
                  <a:schemeClr val="dk1"/>
                </a:solidFill>
              </a:rPr>
              <a:t>Click</a:t>
            </a:r>
            <a:r>
              <a:rPr lang="zh-CN" altLang="en-US" dirty="0">
                <a:solidFill>
                  <a:schemeClr val="dk1"/>
                </a:solidFill>
              </a:rPr>
              <a:t>）</a:t>
            </a:r>
            <a:endParaRPr dirty="0">
              <a:solidFill>
                <a:schemeClr val="dk1"/>
              </a:solidFill>
            </a:endParaRPr>
          </a:p>
        </p:txBody>
      </p:sp>
      <p:sp>
        <p:nvSpPr>
          <p:cNvPr id="1058" name="Google Shape;1058;p144"/>
          <p:cNvSpPr txBox="1"/>
          <p:nvPr/>
        </p:nvSpPr>
        <p:spPr>
          <a:xfrm>
            <a:off x="2533800" y="2721800"/>
            <a:ext cx="4076400" cy="13350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rgbClr val="6AA84F"/>
                </a:solidFill>
                <a:latin typeface="Consolas"/>
                <a:ea typeface="Consolas"/>
                <a:cs typeface="Consolas"/>
                <a:sym typeface="Consolas"/>
              </a:rPr>
              <a:t>$(“</a:t>
            </a:r>
            <a:r>
              <a:rPr lang="zh-CN" altLang="en" sz="1800" dirty="0">
                <a:solidFill>
                  <a:srgbClr val="6AA84F"/>
                </a:solidFill>
                <a:latin typeface="Consolas"/>
                <a:ea typeface="Consolas"/>
                <a:cs typeface="Consolas"/>
                <a:sym typeface="Consolas"/>
              </a:rPr>
              <a:t>按钮</a:t>
            </a:r>
            <a:r>
              <a:rPr lang="en" sz="1800" dirty="0">
                <a:solidFill>
                  <a:srgbClr val="6AA84F"/>
                </a:solidFill>
                <a:latin typeface="Consolas"/>
                <a:ea typeface="Consolas"/>
                <a:cs typeface="Consolas"/>
                <a:sym typeface="Consolas"/>
              </a:rPr>
              <a:t>").click(function()</a:t>
            </a:r>
            <a:r>
              <a:rPr lang="en" sz="1800" dirty="0">
                <a:solidFill>
                  <a:srgbClr val="15C2D2"/>
                </a:solidFill>
                <a:latin typeface="Consolas"/>
                <a:ea typeface="Consolas"/>
                <a:cs typeface="Consolas"/>
                <a:sym typeface="Consolas"/>
              </a:rPr>
              <a:t> </a:t>
            </a:r>
            <a:r>
              <a:rPr lang="en" sz="1800" dirty="0">
                <a:solidFill>
                  <a:srgbClr val="333333"/>
                </a:solidFill>
                <a:latin typeface="Consolas"/>
                <a:ea typeface="Consolas"/>
                <a:cs typeface="Consolas"/>
                <a:sym typeface="Consolas"/>
              </a:rPr>
              <a:t>{</a:t>
            </a:r>
            <a:endParaRPr sz="1800" dirty="0">
              <a:solidFill>
                <a:srgbClr val="333333"/>
              </a:solidFill>
              <a:latin typeface="Consolas"/>
              <a:ea typeface="Consolas"/>
              <a:cs typeface="Consolas"/>
              <a:sym typeface="Consolas"/>
            </a:endParaRPr>
          </a:p>
          <a:p>
            <a:pPr marL="0" lvl="0" indent="457200" algn="l" rtl="0">
              <a:lnSpc>
                <a:spcPct val="115000"/>
              </a:lnSpc>
              <a:spcBef>
                <a:spcPts val="0"/>
              </a:spcBef>
              <a:spcAft>
                <a:spcPts val="0"/>
              </a:spcAft>
              <a:buNone/>
            </a:pPr>
            <a:r>
              <a:rPr lang="en" sz="1800" dirty="0">
                <a:solidFill>
                  <a:schemeClr val="dk1"/>
                </a:solidFill>
                <a:latin typeface="Consolas"/>
                <a:ea typeface="Consolas"/>
                <a:cs typeface="Consolas"/>
                <a:sym typeface="Consolas"/>
              </a:rPr>
              <a:t>// </a:t>
            </a:r>
            <a:r>
              <a:rPr lang="zh-CN" altLang="en" sz="1800" dirty="0">
                <a:solidFill>
                  <a:schemeClr val="dk1"/>
                </a:solidFill>
                <a:latin typeface="Consolas"/>
                <a:ea typeface="Consolas"/>
                <a:cs typeface="Consolas"/>
                <a:sym typeface="Consolas"/>
              </a:rPr>
              <a:t>我们</a:t>
            </a:r>
            <a:r>
              <a:rPr lang="zh-CN" altLang="en-US" sz="1800" dirty="0">
                <a:solidFill>
                  <a:schemeClr val="dk1"/>
                </a:solidFill>
                <a:latin typeface="Consolas"/>
                <a:ea typeface="Consolas"/>
                <a:cs typeface="Consolas"/>
                <a:sym typeface="Consolas"/>
              </a:rPr>
              <a:t>的代码</a:t>
            </a:r>
            <a:endParaRPr sz="1800" dirty="0">
              <a:solidFill>
                <a:schemeClr val="dk1"/>
              </a:solidFill>
              <a:latin typeface="Consolas"/>
              <a:ea typeface="Consolas"/>
              <a:cs typeface="Consolas"/>
              <a:sym typeface="Consolas"/>
            </a:endParaRPr>
          </a:p>
          <a:p>
            <a:pPr marL="0" lvl="0" indent="0" algn="l" rtl="0">
              <a:lnSpc>
                <a:spcPct val="115000"/>
              </a:lnSpc>
              <a:spcBef>
                <a:spcPts val="0"/>
              </a:spcBef>
              <a:spcAft>
                <a:spcPts val="0"/>
              </a:spcAft>
              <a:buNone/>
            </a:pPr>
            <a:r>
              <a:rPr lang="en" sz="1800" dirty="0">
                <a:solidFill>
                  <a:schemeClr val="dk1"/>
                </a:solidFill>
                <a:latin typeface="Consolas"/>
                <a:ea typeface="Consolas"/>
                <a:cs typeface="Consolas"/>
                <a:sym typeface="Consolas"/>
              </a:rPr>
              <a:t>});</a:t>
            </a:r>
            <a:endParaRPr sz="1800" dirty="0">
              <a:latin typeface="Consolas"/>
              <a:ea typeface="Consolas"/>
              <a:cs typeface="Consolas"/>
              <a:sym typeface="Consolas"/>
            </a:endParaRPr>
          </a:p>
        </p:txBody>
      </p:sp>
    </p:spTree>
    <p:extLst>
      <p:ext uri="{BB962C8B-B14F-4D97-AF65-F5344CB8AC3E}">
        <p14:creationId xmlns:p14="http://schemas.microsoft.com/office/powerpoint/2010/main" val="64065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37"/>
        <p:cNvGrpSpPr/>
        <p:nvPr/>
      </p:nvGrpSpPr>
      <p:grpSpPr>
        <a:xfrm>
          <a:off x="0" y="0"/>
          <a:ext cx="0" cy="0"/>
          <a:chOff x="0" y="0"/>
          <a:chExt cx="0" cy="0"/>
        </a:xfrm>
      </p:grpSpPr>
      <p:sp>
        <p:nvSpPr>
          <p:cNvPr id="1038" name="Google Shape;1038;p143"/>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zh-CN" altLang="en" sz="3600" dirty="0"/>
              <a:t>什么是</a:t>
            </a:r>
            <a:r>
              <a:rPr lang="en" sz="3600" dirty="0"/>
              <a:t>API?</a:t>
            </a:r>
            <a:endParaRPr sz="2400" dirty="0"/>
          </a:p>
        </p:txBody>
      </p:sp>
      <p:pic>
        <p:nvPicPr>
          <p:cNvPr id="1039" name="Google Shape;1039;p143"/>
          <p:cNvPicPr preferRelativeResize="0"/>
          <p:nvPr/>
        </p:nvPicPr>
        <p:blipFill>
          <a:blip r:embed="rId3">
            <a:alphaModFix/>
          </a:blip>
          <a:stretch>
            <a:fillRect/>
          </a:stretch>
        </p:blipFill>
        <p:spPr>
          <a:xfrm>
            <a:off x="1428450" y="2436025"/>
            <a:ext cx="6287100" cy="2195675"/>
          </a:xfrm>
          <a:prstGeom prst="rect">
            <a:avLst/>
          </a:prstGeom>
          <a:noFill/>
          <a:ln>
            <a:noFill/>
          </a:ln>
        </p:spPr>
      </p:pic>
      <p:sp>
        <p:nvSpPr>
          <p:cNvPr id="1040" name="Google Shape;1040;p143"/>
          <p:cNvSpPr txBox="1">
            <a:spLocks noGrp="1"/>
          </p:cNvSpPr>
          <p:nvPr>
            <p:ph type="body" idx="1"/>
          </p:nvPr>
        </p:nvSpPr>
        <p:spPr>
          <a:xfrm>
            <a:off x="539500" y="1257300"/>
            <a:ext cx="8071500" cy="104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Application Programming Interface</a:t>
            </a:r>
            <a:r>
              <a:rPr lang="zh-CN" altLang="en-US" sz="2400" dirty="0"/>
              <a:t> 应用编程接口</a:t>
            </a:r>
            <a:endParaRPr sz="2400" dirty="0"/>
          </a:p>
          <a:p>
            <a:pPr marL="0" lvl="0" indent="0">
              <a:spcBef>
                <a:spcPts val="1000"/>
              </a:spcBef>
              <a:buNone/>
            </a:pPr>
            <a:r>
              <a:rPr lang="en-US" altLang="zh-CN" dirty="0"/>
              <a:t>	</a:t>
            </a:r>
            <a:r>
              <a:rPr lang="zh-CN" altLang="en-US" dirty="0"/>
              <a:t>使应用程序彼此发送消息，通信</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145"/>
          <p:cNvSpPr txBox="1">
            <a:spLocks noGrp="1"/>
          </p:cNvSpPr>
          <p:nvPr>
            <p:ph type="body" idx="1"/>
          </p:nvPr>
        </p:nvSpPr>
        <p:spPr>
          <a:xfrm>
            <a:off x="539500" y="1257300"/>
            <a:ext cx="8071500" cy="3374400"/>
          </a:xfrm>
          <a:prstGeom prst="rect">
            <a:avLst/>
          </a:prstGeom>
        </p:spPr>
        <p:txBody>
          <a:bodyPr spcFirstLastPara="1" wrap="square" lIns="91425" tIns="91425" rIns="91425" bIns="91425" anchor="t" anchorCtr="0">
            <a:noAutofit/>
          </a:bodyPr>
          <a:lstStyle/>
          <a:p>
            <a:pPr marL="0" lvl="0" indent="0">
              <a:lnSpc>
                <a:spcPct val="115000"/>
              </a:lnSpc>
              <a:buNone/>
            </a:pPr>
            <a:r>
              <a:rPr lang="zh-CN" altLang="en-US" sz="2400" dirty="0">
                <a:solidFill>
                  <a:schemeClr val="dk1"/>
                </a:solidFill>
              </a:rPr>
              <a:t>然后，我们可以使用</a:t>
            </a:r>
            <a:r>
              <a:rPr lang="en-US" sz="2400" dirty="0">
                <a:solidFill>
                  <a:schemeClr val="dk1"/>
                </a:solidFill>
              </a:rPr>
              <a:t>jQuery</a:t>
            </a:r>
            <a:r>
              <a:rPr lang="zh-CN" altLang="en-US" sz="2400" dirty="0">
                <a:solidFill>
                  <a:schemeClr val="dk1"/>
                </a:solidFill>
              </a:rPr>
              <a:t>检索输入的值并将其显示在文本中。</a:t>
            </a:r>
            <a:endParaRPr sz="2400" dirty="0">
              <a:solidFill>
                <a:schemeClr val="dk1"/>
              </a:solidFill>
              <a:latin typeface="Helvetica Neue"/>
              <a:ea typeface="Helvetica Neue"/>
              <a:cs typeface="Helvetica Neue"/>
              <a:sym typeface="Helvetica Neue"/>
            </a:endParaRPr>
          </a:p>
        </p:txBody>
      </p:sp>
      <p:sp>
        <p:nvSpPr>
          <p:cNvPr id="1064" name="Google Shape;1064;p145"/>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err="1">
                <a:solidFill>
                  <a:srgbClr val="FFAA7B"/>
                </a:solidFill>
              </a:rPr>
              <a:t>input.val</a:t>
            </a:r>
            <a:r>
              <a:rPr lang="en" dirty="0">
                <a:solidFill>
                  <a:srgbClr val="FFAA7B"/>
                </a:solidFill>
              </a:rPr>
              <a:t>()</a:t>
            </a:r>
            <a:r>
              <a:rPr lang="en" dirty="0"/>
              <a:t> </a:t>
            </a:r>
            <a:r>
              <a:rPr lang="zh-CN" altLang="en" dirty="0"/>
              <a:t>取</a:t>
            </a:r>
            <a:r>
              <a:rPr lang="zh-CN" altLang="en-US" dirty="0"/>
              <a:t>用户输入的内容</a:t>
            </a:r>
            <a:endParaRPr dirty="0">
              <a:solidFill>
                <a:srgbClr val="15C2D2"/>
              </a:solidFill>
            </a:endParaRPr>
          </a:p>
        </p:txBody>
      </p:sp>
      <p:sp>
        <p:nvSpPr>
          <p:cNvPr id="1065" name="Google Shape;1065;p145"/>
          <p:cNvSpPr txBox="1"/>
          <p:nvPr/>
        </p:nvSpPr>
        <p:spPr>
          <a:xfrm>
            <a:off x="1857700" y="2504475"/>
            <a:ext cx="5435100" cy="15687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dirty="0">
                <a:solidFill>
                  <a:schemeClr val="dk1"/>
                </a:solidFill>
                <a:latin typeface="Consolas"/>
                <a:ea typeface="Consolas"/>
                <a:cs typeface="Consolas"/>
                <a:sym typeface="Consolas"/>
              </a:rPr>
              <a:t>$(“</a:t>
            </a:r>
            <a:r>
              <a:rPr lang="zh-CN" altLang="en" sz="1800" dirty="0">
                <a:solidFill>
                  <a:schemeClr val="dk1"/>
                </a:solidFill>
                <a:latin typeface="Consolas"/>
                <a:ea typeface="Consolas"/>
                <a:cs typeface="Consolas"/>
                <a:sym typeface="Consolas"/>
              </a:rPr>
              <a:t>按钮</a:t>
            </a:r>
            <a:r>
              <a:rPr lang="en" sz="1800" dirty="0">
                <a:solidFill>
                  <a:schemeClr val="dk1"/>
                </a:solidFill>
                <a:latin typeface="Consolas"/>
                <a:ea typeface="Consolas"/>
                <a:cs typeface="Consolas"/>
                <a:sym typeface="Consolas"/>
              </a:rPr>
              <a:t>").click(function() {</a:t>
            </a:r>
            <a:endParaRPr sz="1800" dirty="0">
              <a:solidFill>
                <a:schemeClr val="dk1"/>
              </a:solidFill>
              <a:latin typeface="Consolas"/>
              <a:ea typeface="Consolas"/>
              <a:cs typeface="Consolas"/>
              <a:sym typeface="Consolas"/>
            </a:endParaRPr>
          </a:p>
          <a:p>
            <a:pPr marL="0" lvl="0" indent="457200" algn="l" rtl="0">
              <a:lnSpc>
                <a:spcPct val="115000"/>
              </a:lnSpc>
              <a:spcBef>
                <a:spcPts val="0"/>
              </a:spcBef>
              <a:spcAft>
                <a:spcPts val="0"/>
              </a:spcAft>
              <a:buNone/>
            </a:pPr>
            <a:r>
              <a:rPr lang="en" sz="1800" dirty="0" err="1">
                <a:solidFill>
                  <a:schemeClr val="dk1"/>
                </a:solidFill>
                <a:latin typeface="Consolas"/>
                <a:ea typeface="Consolas"/>
                <a:cs typeface="Consolas"/>
                <a:sym typeface="Consolas"/>
              </a:rPr>
              <a:t>var</a:t>
            </a:r>
            <a:r>
              <a:rPr lang="en" sz="1800" dirty="0">
                <a:solidFill>
                  <a:schemeClr val="dk1"/>
                </a:solidFill>
                <a:latin typeface="Consolas"/>
                <a:ea typeface="Consolas"/>
                <a:cs typeface="Consolas"/>
                <a:sym typeface="Consolas"/>
              </a:rPr>
              <a:t> </a:t>
            </a:r>
            <a:r>
              <a:rPr lang="zh-CN" altLang="en" sz="1800" dirty="0">
                <a:solidFill>
                  <a:schemeClr val="dk1"/>
                </a:solidFill>
                <a:latin typeface="Consolas"/>
                <a:ea typeface="Consolas"/>
                <a:cs typeface="Consolas"/>
                <a:sym typeface="Consolas"/>
              </a:rPr>
              <a:t>用户</a:t>
            </a:r>
            <a:r>
              <a:rPr lang="zh-CN" altLang="en-US" sz="1800" dirty="0">
                <a:solidFill>
                  <a:schemeClr val="dk1"/>
                </a:solidFill>
                <a:latin typeface="Consolas"/>
                <a:ea typeface="Consolas"/>
                <a:cs typeface="Consolas"/>
                <a:sym typeface="Consolas"/>
              </a:rPr>
              <a:t>搜索关键字</a:t>
            </a:r>
            <a:r>
              <a:rPr lang="en" sz="1800" dirty="0">
                <a:solidFill>
                  <a:schemeClr val="dk1"/>
                </a:solidFill>
                <a:latin typeface="Consolas"/>
                <a:ea typeface="Consolas"/>
                <a:cs typeface="Consolas"/>
                <a:sym typeface="Consolas"/>
              </a:rPr>
              <a:t> = </a:t>
            </a:r>
            <a:r>
              <a:rPr lang="en" sz="1800" dirty="0">
                <a:solidFill>
                  <a:srgbClr val="6AA84F"/>
                </a:solidFill>
                <a:latin typeface="Consolas"/>
                <a:ea typeface="Consolas"/>
                <a:cs typeface="Consolas"/>
                <a:sym typeface="Consolas"/>
              </a:rPr>
              <a:t>$(“</a:t>
            </a:r>
            <a:r>
              <a:rPr lang="zh-CN" altLang="en" sz="1800" dirty="0">
                <a:solidFill>
                  <a:srgbClr val="6AA84F"/>
                </a:solidFill>
                <a:latin typeface="Consolas"/>
                <a:ea typeface="Consolas"/>
                <a:cs typeface="Consolas"/>
                <a:sym typeface="Consolas"/>
              </a:rPr>
              <a:t>输入</a:t>
            </a:r>
            <a:r>
              <a:rPr lang="en" sz="1800" dirty="0">
                <a:solidFill>
                  <a:srgbClr val="6AA84F"/>
                </a:solidFill>
                <a:latin typeface="Consolas"/>
                <a:ea typeface="Consolas"/>
                <a:cs typeface="Consolas"/>
                <a:sym typeface="Consolas"/>
              </a:rPr>
              <a:t>").</a:t>
            </a:r>
            <a:r>
              <a:rPr lang="en" sz="1800" dirty="0" err="1">
                <a:solidFill>
                  <a:srgbClr val="6AA84F"/>
                </a:solidFill>
                <a:latin typeface="Consolas"/>
                <a:ea typeface="Consolas"/>
                <a:cs typeface="Consolas"/>
                <a:sym typeface="Consolas"/>
              </a:rPr>
              <a:t>val</a:t>
            </a:r>
            <a:r>
              <a:rPr lang="en" sz="1800" dirty="0">
                <a:solidFill>
                  <a:srgbClr val="6AA84F"/>
                </a:solidFill>
                <a:latin typeface="Consolas"/>
                <a:ea typeface="Consolas"/>
                <a:cs typeface="Consolas"/>
                <a:sym typeface="Consolas"/>
              </a:rPr>
              <a:t>();</a:t>
            </a:r>
            <a:endParaRPr lang="zh-CN" altLang="en-US" sz="1800" dirty="0">
              <a:solidFill>
                <a:srgbClr val="6AA84F"/>
              </a:solidFill>
              <a:latin typeface="Consolas"/>
              <a:ea typeface="Consolas"/>
              <a:cs typeface="Consolas"/>
              <a:sym typeface="Consolas"/>
            </a:endParaRPr>
          </a:p>
          <a:p>
            <a:pPr marL="0" lvl="0" indent="0" algn="l" rtl="0">
              <a:lnSpc>
                <a:spcPct val="115000"/>
              </a:lnSpc>
              <a:spcBef>
                <a:spcPts val="0"/>
              </a:spcBef>
              <a:spcAft>
                <a:spcPts val="0"/>
              </a:spcAft>
              <a:buNone/>
            </a:pPr>
            <a:r>
              <a:rPr lang="en" sz="1800" dirty="0">
                <a:solidFill>
                  <a:schemeClr val="dk1"/>
                </a:solidFill>
                <a:latin typeface="Consolas"/>
                <a:ea typeface="Consolas"/>
                <a:cs typeface="Consolas"/>
                <a:sym typeface="Consolas"/>
              </a:rPr>
              <a:t>});</a:t>
            </a:r>
            <a:endParaRPr sz="1800" dirty="0">
              <a:solidFill>
                <a:srgbClr val="6AA84F"/>
              </a:solidFill>
              <a:latin typeface="Consolas"/>
              <a:ea typeface="Consolas"/>
              <a:cs typeface="Consolas"/>
              <a:sym typeface="Consolas"/>
            </a:endParaRPr>
          </a:p>
        </p:txBody>
      </p:sp>
    </p:spTree>
    <p:extLst>
      <p:ext uri="{BB962C8B-B14F-4D97-AF65-F5344CB8AC3E}">
        <p14:creationId xmlns:p14="http://schemas.microsoft.com/office/powerpoint/2010/main" val="2156832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146"/>
          <p:cNvSpPr txBox="1">
            <a:spLocks noGrp="1"/>
          </p:cNvSpPr>
          <p:nvPr>
            <p:ph type="body" idx="1"/>
          </p:nvPr>
        </p:nvSpPr>
        <p:spPr>
          <a:xfrm>
            <a:off x="539500" y="1257300"/>
            <a:ext cx="8071500" cy="3374400"/>
          </a:xfrm>
          <a:prstGeom prst="rect">
            <a:avLst/>
          </a:prstGeom>
        </p:spPr>
        <p:txBody>
          <a:bodyPr spcFirstLastPara="1" wrap="square" lIns="91425" tIns="91425" rIns="91425" bIns="91425" anchor="t" anchorCtr="0">
            <a:noAutofit/>
          </a:bodyPr>
          <a:lstStyle/>
          <a:p>
            <a:pPr marL="0" lvl="0" indent="0">
              <a:lnSpc>
                <a:spcPct val="115000"/>
              </a:lnSpc>
              <a:buNone/>
            </a:pPr>
            <a:r>
              <a:rPr lang="zh-CN" altLang="en-US" sz="2400" dirty="0">
                <a:solidFill>
                  <a:schemeClr val="dk1"/>
                </a:solidFill>
              </a:rPr>
              <a:t>我们可以使用串联将输入的值添加到我们的</a:t>
            </a:r>
            <a:r>
              <a:rPr lang="en-US" sz="2400" dirty="0">
                <a:solidFill>
                  <a:schemeClr val="dk1"/>
                </a:solidFill>
              </a:rPr>
              <a:t>API</a:t>
            </a:r>
            <a:r>
              <a:rPr lang="zh-CN" altLang="en-US" sz="2400" dirty="0">
                <a:solidFill>
                  <a:schemeClr val="dk1"/>
                </a:solidFill>
              </a:rPr>
              <a:t>请求网址中</a:t>
            </a:r>
            <a:endParaRPr sz="2400" dirty="0">
              <a:solidFill>
                <a:schemeClr val="dk1"/>
              </a:solidFill>
              <a:latin typeface="Helvetica Neue"/>
              <a:ea typeface="Helvetica Neue"/>
              <a:cs typeface="Helvetica Neue"/>
              <a:sym typeface="Helvetica Neue"/>
            </a:endParaRPr>
          </a:p>
        </p:txBody>
      </p:sp>
      <p:sp>
        <p:nvSpPr>
          <p:cNvPr id="1071" name="Google Shape;1071;p146"/>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err="1">
                <a:solidFill>
                  <a:srgbClr val="FFAA7B"/>
                </a:solidFill>
              </a:rPr>
              <a:t>input.val</a:t>
            </a:r>
            <a:r>
              <a:rPr lang="en" dirty="0">
                <a:solidFill>
                  <a:srgbClr val="FFAA7B"/>
                </a:solidFill>
              </a:rPr>
              <a:t>()</a:t>
            </a:r>
            <a:endParaRPr dirty="0">
              <a:solidFill>
                <a:srgbClr val="15C2D2"/>
              </a:solidFill>
            </a:endParaRPr>
          </a:p>
        </p:txBody>
      </p:sp>
      <p:sp>
        <p:nvSpPr>
          <p:cNvPr id="1072" name="Google Shape;1072;p146"/>
          <p:cNvSpPr txBox="1"/>
          <p:nvPr/>
        </p:nvSpPr>
        <p:spPr>
          <a:xfrm>
            <a:off x="1857700" y="2525150"/>
            <a:ext cx="5435100" cy="11133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dirty="0">
                <a:solidFill>
                  <a:srgbClr val="0000FF"/>
                </a:solidFill>
                <a:latin typeface="Consolas"/>
                <a:ea typeface="Consolas"/>
                <a:cs typeface="Consolas"/>
                <a:sym typeface="Consolas"/>
              </a:rPr>
              <a:t>let</a:t>
            </a:r>
            <a:r>
              <a:rPr lang="en" sz="1600" dirty="0">
                <a:solidFill>
                  <a:schemeClr val="dk1"/>
                </a:solidFill>
                <a:latin typeface="Consolas"/>
                <a:ea typeface="Consolas"/>
                <a:cs typeface="Consolas"/>
                <a:sym typeface="Consolas"/>
              </a:rPr>
              <a:t> </a:t>
            </a:r>
            <a:r>
              <a:rPr lang="zh-CN" altLang="en" sz="1600" dirty="0">
                <a:solidFill>
                  <a:schemeClr val="dk1"/>
                </a:solidFill>
                <a:latin typeface="Consolas"/>
                <a:ea typeface="Consolas"/>
                <a:cs typeface="Consolas"/>
                <a:sym typeface="Consolas"/>
              </a:rPr>
              <a:t>搜索</a:t>
            </a:r>
            <a:r>
              <a:rPr lang="zh-CN" altLang="en-US" sz="1600" dirty="0">
                <a:solidFill>
                  <a:schemeClr val="dk1"/>
                </a:solidFill>
                <a:latin typeface="Consolas"/>
                <a:ea typeface="Consolas"/>
                <a:cs typeface="Consolas"/>
                <a:sym typeface="Consolas"/>
              </a:rPr>
              <a:t>链接</a:t>
            </a:r>
            <a:r>
              <a:rPr lang="en" sz="1600" dirty="0">
                <a:solidFill>
                  <a:schemeClr val="dk1"/>
                </a:solidFill>
                <a:latin typeface="Consolas"/>
                <a:ea typeface="Consolas"/>
                <a:cs typeface="Consolas"/>
                <a:sym typeface="Consolas"/>
              </a:rPr>
              <a:t> = </a:t>
            </a:r>
            <a:r>
              <a:rPr lang="en" sz="1600" dirty="0">
                <a:solidFill>
                  <a:srgbClr val="6AA84F"/>
                </a:solidFill>
                <a:latin typeface="Consolas"/>
                <a:ea typeface="Consolas"/>
                <a:cs typeface="Consolas"/>
                <a:sym typeface="Consolas"/>
              </a:rPr>
              <a:t>“https://</a:t>
            </a:r>
            <a:r>
              <a:rPr lang="en" sz="1600" dirty="0" err="1">
                <a:solidFill>
                  <a:srgbClr val="6AA84F"/>
                </a:solidFill>
                <a:latin typeface="Consolas"/>
                <a:ea typeface="Consolas"/>
                <a:cs typeface="Consolas"/>
                <a:sym typeface="Consolas"/>
              </a:rPr>
              <a:t>api.giphy.com</a:t>
            </a:r>
            <a:r>
              <a:rPr lang="en" sz="1600" dirty="0">
                <a:solidFill>
                  <a:srgbClr val="6AA84F"/>
                </a:solidFill>
                <a:latin typeface="Consolas"/>
                <a:ea typeface="Consolas"/>
                <a:cs typeface="Consolas"/>
                <a:sym typeface="Consolas"/>
              </a:rPr>
              <a:t>/v1/stickers/</a:t>
            </a:r>
            <a:r>
              <a:rPr lang="en" sz="1600" dirty="0" err="1">
                <a:solidFill>
                  <a:srgbClr val="6AA84F"/>
                </a:solidFill>
                <a:latin typeface="Consolas"/>
                <a:ea typeface="Consolas"/>
                <a:cs typeface="Consolas"/>
                <a:sym typeface="Consolas"/>
              </a:rPr>
              <a:t>search?q</a:t>
            </a:r>
            <a:r>
              <a:rPr lang="en" sz="1600" dirty="0">
                <a:solidFill>
                  <a:srgbClr val="6AA84F"/>
                </a:solidFill>
                <a:latin typeface="Consolas"/>
                <a:ea typeface="Consolas"/>
                <a:cs typeface="Consolas"/>
                <a:sym typeface="Consolas"/>
              </a:rPr>
              <a:t>=”</a:t>
            </a:r>
            <a:r>
              <a:rPr lang="en" sz="1600" dirty="0">
                <a:solidFill>
                  <a:schemeClr val="dk1"/>
                </a:solidFill>
                <a:latin typeface="Consolas"/>
                <a:ea typeface="Consolas"/>
                <a:cs typeface="Consolas"/>
                <a:sym typeface="Consolas"/>
              </a:rPr>
              <a:t> + </a:t>
            </a:r>
            <a:r>
              <a:rPr lang="zh-CN" altLang="en-US" sz="1600" dirty="0">
                <a:solidFill>
                  <a:schemeClr val="dk1"/>
                </a:solidFill>
                <a:latin typeface="Consolas"/>
                <a:ea typeface="Consolas"/>
                <a:cs typeface="Consolas"/>
                <a:sym typeface="Consolas"/>
              </a:rPr>
              <a:t>用户搜索关键字</a:t>
            </a:r>
            <a:r>
              <a:rPr lang="en" sz="1600" dirty="0">
                <a:solidFill>
                  <a:schemeClr val="dk1"/>
                </a:solidFill>
                <a:latin typeface="Consolas"/>
                <a:ea typeface="Consolas"/>
                <a:cs typeface="Consolas"/>
                <a:sym typeface="Consolas"/>
              </a:rPr>
              <a:t> + </a:t>
            </a:r>
            <a:r>
              <a:rPr lang="en" sz="1600" dirty="0">
                <a:solidFill>
                  <a:srgbClr val="6AA84F"/>
                </a:solidFill>
                <a:latin typeface="Consolas"/>
                <a:ea typeface="Consolas"/>
                <a:cs typeface="Consolas"/>
                <a:sym typeface="Consolas"/>
              </a:rPr>
              <a:t>"&amp;</a:t>
            </a:r>
            <a:r>
              <a:rPr lang="en" sz="1600" dirty="0" err="1">
                <a:solidFill>
                  <a:srgbClr val="6AA84F"/>
                </a:solidFill>
                <a:latin typeface="Consolas"/>
                <a:ea typeface="Consolas"/>
                <a:cs typeface="Consolas"/>
                <a:sym typeface="Consolas"/>
              </a:rPr>
              <a:t>api_key</a:t>
            </a:r>
            <a:r>
              <a:rPr lang="en" sz="1600" dirty="0">
                <a:solidFill>
                  <a:srgbClr val="6AA84F"/>
                </a:solidFill>
                <a:latin typeface="Consolas"/>
                <a:ea typeface="Consolas"/>
                <a:cs typeface="Consolas"/>
                <a:sym typeface="Consolas"/>
              </a:rPr>
              <a:t>=dc6zaTOxFJmzC"</a:t>
            </a:r>
            <a:r>
              <a:rPr lang="en" sz="1600" dirty="0">
                <a:solidFill>
                  <a:schemeClr val="dk1"/>
                </a:solidFill>
                <a:latin typeface="Consolas"/>
                <a:ea typeface="Consolas"/>
                <a:cs typeface="Consolas"/>
                <a:sym typeface="Consolas"/>
              </a:rPr>
              <a:t>;</a:t>
            </a:r>
            <a:endParaRPr sz="1600" dirty="0">
              <a:solidFill>
                <a:schemeClr val="dk1"/>
              </a:solidFill>
              <a:latin typeface="Consolas"/>
              <a:ea typeface="Consolas"/>
              <a:cs typeface="Consolas"/>
              <a:sym typeface="Consolas"/>
            </a:endParaRPr>
          </a:p>
          <a:p>
            <a:pPr marL="0" lvl="0" indent="0" algn="l" rtl="0">
              <a:lnSpc>
                <a:spcPct val="115000"/>
              </a:lnSpc>
              <a:spcBef>
                <a:spcPts val="0"/>
              </a:spcBef>
              <a:spcAft>
                <a:spcPts val="0"/>
              </a:spcAft>
              <a:buNone/>
            </a:pPr>
            <a:endParaRPr sz="1600" dirty="0">
              <a:solidFill>
                <a:schemeClr val="dk1"/>
              </a:solidFill>
              <a:latin typeface="Consolas"/>
              <a:ea typeface="Consolas"/>
              <a:cs typeface="Consolas"/>
              <a:sym typeface="Consolas"/>
            </a:endParaRPr>
          </a:p>
        </p:txBody>
      </p:sp>
    </p:spTree>
    <p:extLst>
      <p:ext uri="{BB962C8B-B14F-4D97-AF65-F5344CB8AC3E}">
        <p14:creationId xmlns:p14="http://schemas.microsoft.com/office/powerpoint/2010/main" val="850237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149"/>
          <p:cNvSpPr txBox="1">
            <a:spLocks noGrp="1"/>
          </p:cNvSpPr>
          <p:nvPr>
            <p:ph type="body" idx="1"/>
          </p:nvPr>
        </p:nvSpPr>
        <p:spPr>
          <a:xfrm>
            <a:off x="3280650" y="1538800"/>
            <a:ext cx="5307600" cy="3088200"/>
          </a:xfrm>
          <a:prstGeom prst="rect">
            <a:avLst/>
          </a:prstGeom>
        </p:spPr>
        <p:txBody>
          <a:bodyPr spcFirstLastPara="1" wrap="square" lIns="91425" tIns="91425" rIns="91425" bIns="91425" anchor="t" anchorCtr="0">
            <a:noAutofit/>
          </a:bodyPr>
          <a:lstStyle/>
          <a:p>
            <a:pPr marL="0" lvl="0" indent="0">
              <a:buNone/>
            </a:pPr>
            <a:r>
              <a:rPr lang="zh-CN" altLang="en-US" sz="2000" dirty="0">
                <a:solidFill>
                  <a:schemeClr val="dk1"/>
                </a:solidFill>
              </a:rPr>
              <a:t>第二部分</a:t>
            </a:r>
            <a:endParaRPr lang="en-US" altLang="zh-CN" sz="2000" dirty="0">
              <a:solidFill>
                <a:schemeClr val="dk1"/>
              </a:solidFill>
            </a:endParaRPr>
          </a:p>
          <a:p>
            <a:pPr marL="0" lvl="0" indent="0">
              <a:buNone/>
            </a:pPr>
            <a:endParaRPr lang="en-US" altLang="zh-CN" sz="2000" dirty="0">
              <a:solidFill>
                <a:schemeClr val="dk1"/>
              </a:solidFill>
            </a:endParaRPr>
          </a:p>
          <a:p>
            <a:pPr marL="0" lvl="0" indent="0">
              <a:buNone/>
            </a:pPr>
            <a:r>
              <a:rPr lang="en-US" altLang="zh-CN" sz="2000" dirty="0">
                <a:solidFill>
                  <a:schemeClr val="dk1"/>
                </a:solidFill>
              </a:rPr>
              <a:t>-</a:t>
            </a:r>
            <a:r>
              <a:rPr lang="zh-CN" altLang="en-US" sz="2000" dirty="0">
                <a:solidFill>
                  <a:schemeClr val="dk1"/>
                </a:solidFill>
              </a:rPr>
              <a:t> 从输入框中获取用户输入</a:t>
            </a:r>
          </a:p>
          <a:p>
            <a:pPr marL="0" lvl="0" indent="0">
              <a:buNone/>
            </a:pPr>
            <a:r>
              <a:rPr lang="en-US" altLang="zh-CN" sz="2000" dirty="0">
                <a:solidFill>
                  <a:schemeClr val="dk1"/>
                </a:solidFill>
              </a:rPr>
              <a:t>-</a:t>
            </a:r>
            <a:r>
              <a:rPr lang="zh-CN" altLang="en-US" sz="2000" dirty="0">
                <a:solidFill>
                  <a:schemeClr val="dk1"/>
                </a:solidFill>
              </a:rPr>
              <a:t> 根据用户输入更新</a:t>
            </a:r>
            <a:r>
              <a:rPr lang="en-US" sz="2000" dirty="0">
                <a:solidFill>
                  <a:schemeClr val="dk1"/>
                </a:solidFill>
              </a:rPr>
              <a:t>API</a:t>
            </a:r>
            <a:r>
              <a:rPr lang="zh-CN" altLang="en-US" sz="2000" dirty="0">
                <a:solidFill>
                  <a:schemeClr val="dk1"/>
                </a:solidFill>
              </a:rPr>
              <a:t>请求网址</a:t>
            </a:r>
          </a:p>
          <a:p>
            <a:pPr marL="0" lvl="0" indent="0">
              <a:buNone/>
            </a:pPr>
            <a:r>
              <a:rPr lang="en-US" altLang="zh-CN" sz="2000" dirty="0">
                <a:solidFill>
                  <a:schemeClr val="dk1"/>
                </a:solidFill>
              </a:rPr>
              <a:t>-</a:t>
            </a:r>
            <a:r>
              <a:rPr lang="zh-CN" altLang="en-US" sz="2000" dirty="0">
                <a:solidFill>
                  <a:schemeClr val="dk1"/>
                </a:solidFill>
              </a:rPr>
              <a:t> 根据输入框中输入的内容在屏幕上显示不同的图像</a:t>
            </a:r>
          </a:p>
          <a:p>
            <a:pPr marL="0" lvl="0" indent="0">
              <a:buNone/>
            </a:pPr>
            <a:r>
              <a:rPr lang="en-US" altLang="zh-CN" sz="2000" dirty="0">
                <a:solidFill>
                  <a:schemeClr val="dk1"/>
                </a:solidFill>
              </a:rPr>
              <a:t>-</a:t>
            </a:r>
            <a:r>
              <a:rPr lang="zh-CN" altLang="en-US" sz="2000" dirty="0">
                <a:solidFill>
                  <a:schemeClr val="dk1"/>
                </a:solidFill>
              </a:rPr>
              <a:t> 添加</a:t>
            </a:r>
            <a:r>
              <a:rPr lang="en-US" sz="2000" dirty="0">
                <a:solidFill>
                  <a:schemeClr val="dk1"/>
                </a:solidFill>
              </a:rPr>
              <a:t>CSS</a:t>
            </a:r>
            <a:r>
              <a:rPr lang="zh-CN" altLang="en-US" sz="2000" dirty="0">
                <a:solidFill>
                  <a:schemeClr val="dk1"/>
                </a:solidFill>
              </a:rPr>
              <a:t>样式</a:t>
            </a:r>
            <a:endParaRPr sz="2000" dirty="0">
              <a:latin typeface="Helvetica Neue"/>
              <a:ea typeface="Helvetica Neue"/>
              <a:cs typeface="Helvetica Neue"/>
              <a:sym typeface="Helvetica Neue"/>
            </a:endParaRPr>
          </a:p>
        </p:txBody>
      </p:sp>
      <p:pic>
        <p:nvPicPr>
          <p:cNvPr id="1089" name="Google Shape;1089;p149" descr="Possibly the easiest timer you'll ever use. Big easy to see numbers. Beeps when it reaches 0. Voted #1 by timer-timer.com - that's us :) http://timer-timer.com" title="60 Minute Countdown Timer">
            <a:hlinkClick r:id="rId3"/>
          </p:cNvPr>
          <p:cNvPicPr preferRelativeResize="0"/>
          <p:nvPr/>
        </p:nvPicPr>
        <p:blipFill>
          <a:blip r:embed="rId4">
            <a:alphaModFix/>
          </a:blip>
          <a:stretch>
            <a:fillRect/>
          </a:stretch>
        </p:blipFill>
        <p:spPr>
          <a:xfrm>
            <a:off x="196813" y="2400862"/>
            <a:ext cx="2349575" cy="1762175"/>
          </a:xfrm>
          <a:prstGeom prst="rect">
            <a:avLst/>
          </a:prstGeom>
          <a:noFill/>
          <a:ln>
            <a:noFill/>
          </a:ln>
        </p:spPr>
      </p:pic>
    </p:spTree>
    <p:extLst>
      <p:ext uri="{BB962C8B-B14F-4D97-AF65-F5344CB8AC3E}">
        <p14:creationId xmlns:p14="http://schemas.microsoft.com/office/powerpoint/2010/main" val="4237152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106"/>
          <p:cNvSpPr txBox="1">
            <a:spLocks noGrp="1"/>
          </p:cNvSpPr>
          <p:nvPr>
            <p:ph type="title"/>
          </p:nvPr>
        </p:nvSpPr>
        <p:spPr>
          <a:xfrm>
            <a:off x="835375" y="2548700"/>
            <a:ext cx="7473300" cy="1027500"/>
          </a:xfrm>
          <a:prstGeom prst="rect">
            <a:avLst/>
          </a:prstGeom>
        </p:spPr>
        <p:txBody>
          <a:bodyPr spcFirstLastPara="1" wrap="square" lIns="91425" tIns="91425" rIns="91425" bIns="91425" anchor="t" anchorCtr="0">
            <a:noAutofit/>
          </a:bodyPr>
          <a:lstStyle/>
          <a:p>
            <a:pPr lvl="0"/>
            <a:r>
              <a:rPr lang="zh-CN" altLang="en-US" dirty="0"/>
              <a:t>项目扩展（自选）</a:t>
            </a:r>
            <a:endParaRPr dirty="0">
              <a:solidFill>
                <a:srgbClr val="15C2D2"/>
              </a:solidFill>
            </a:endParaRPr>
          </a:p>
        </p:txBody>
      </p:sp>
    </p:spTree>
    <p:extLst>
      <p:ext uri="{BB962C8B-B14F-4D97-AF65-F5344CB8AC3E}">
        <p14:creationId xmlns:p14="http://schemas.microsoft.com/office/powerpoint/2010/main" val="606091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10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sz="3000" dirty="0"/>
              <a:t>扩展</a:t>
            </a:r>
            <a:r>
              <a:rPr lang="en" sz="3000" dirty="0"/>
              <a:t> 1</a:t>
            </a:r>
            <a:endParaRPr dirty="0">
              <a:solidFill>
                <a:srgbClr val="15C2D2"/>
              </a:solidFill>
            </a:endParaRPr>
          </a:p>
        </p:txBody>
      </p:sp>
      <p:sp>
        <p:nvSpPr>
          <p:cNvPr id="779" name="Google Shape;779;p108"/>
          <p:cNvSpPr txBox="1"/>
          <p:nvPr/>
        </p:nvSpPr>
        <p:spPr>
          <a:xfrm>
            <a:off x="720100" y="1731650"/>
            <a:ext cx="7792500" cy="29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0" name="Google Shape;780;p108"/>
          <p:cNvSpPr txBox="1">
            <a:spLocks noGrp="1"/>
          </p:cNvSpPr>
          <p:nvPr>
            <p:ph type="body" idx="1"/>
          </p:nvPr>
        </p:nvSpPr>
        <p:spPr>
          <a:xfrm>
            <a:off x="539500" y="1333500"/>
            <a:ext cx="8064900" cy="3374100"/>
          </a:xfrm>
          <a:prstGeom prst="rect">
            <a:avLst/>
          </a:prstGeom>
        </p:spPr>
        <p:txBody>
          <a:bodyPr spcFirstLastPara="1" wrap="square" lIns="91425" tIns="91425" rIns="91425" bIns="91425" anchor="t" anchorCtr="0">
            <a:noAutofit/>
          </a:bodyPr>
          <a:lstStyle/>
          <a:p>
            <a:pPr marL="76200" lvl="0" indent="0">
              <a:lnSpc>
                <a:spcPct val="115000"/>
              </a:lnSpc>
              <a:buClr>
                <a:schemeClr val="dk1"/>
              </a:buClr>
              <a:buSzPts val="2400"/>
              <a:buNone/>
            </a:pPr>
            <a:r>
              <a:rPr lang="zh-CN" altLang="en-US" sz="2400" dirty="0">
                <a:solidFill>
                  <a:schemeClr val="dk1"/>
                </a:solidFill>
              </a:rPr>
              <a:t>返回的搜索结果里，其实有很多</a:t>
            </a:r>
            <a:r>
              <a:rPr lang="en-US" altLang="zh-CN" sz="2400" dirty="0">
                <a:solidFill>
                  <a:schemeClr val="dk1"/>
                </a:solidFill>
              </a:rPr>
              <a:t>Gif</a:t>
            </a:r>
          </a:p>
          <a:p>
            <a:pPr lvl="0" indent="-381000">
              <a:lnSpc>
                <a:spcPct val="115000"/>
              </a:lnSpc>
              <a:buClr>
                <a:schemeClr val="dk1"/>
              </a:buClr>
              <a:buSzPts val="2400"/>
              <a:buFont typeface="Helvetica Neue"/>
              <a:buAutoNum type="arabicPeriod"/>
            </a:pPr>
            <a:endParaRPr lang="en-US" altLang="zh-CN" sz="2400" dirty="0">
              <a:solidFill>
                <a:schemeClr val="dk1"/>
              </a:solidFill>
            </a:endParaRPr>
          </a:p>
          <a:p>
            <a:pPr lvl="0" indent="-381000">
              <a:lnSpc>
                <a:spcPct val="115000"/>
              </a:lnSpc>
              <a:buClr>
                <a:schemeClr val="dk1"/>
              </a:buClr>
              <a:buSzPts val="2400"/>
              <a:buFont typeface="Helvetica Neue"/>
              <a:buAutoNum type="arabicPeriod"/>
            </a:pPr>
            <a:r>
              <a:rPr lang="zh-CN" altLang="en-US" sz="2400" dirty="0">
                <a:solidFill>
                  <a:schemeClr val="dk1"/>
                </a:solidFill>
              </a:rPr>
              <a:t>创建一个“下一个”按钮，选择下一个</a:t>
            </a:r>
            <a:r>
              <a:rPr lang="en-US" sz="2400" dirty="0">
                <a:solidFill>
                  <a:schemeClr val="dk1"/>
                </a:solidFill>
              </a:rPr>
              <a:t>gif。</a:t>
            </a:r>
            <a:endParaRPr sz="24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34219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10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CN" altLang="en" sz="3000" dirty="0"/>
              <a:t>扩展</a:t>
            </a:r>
            <a:r>
              <a:rPr lang="en" sz="3000" dirty="0"/>
              <a:t> </a:t>
            </a:r>
            <a:r>
              <a:rPr lang="en" dirty="0"/>
              <a:t>2</a:t>
            </a:r>
            <a:endParaRPr dirty="0">
              <a:solidFill>
                <a:srgbClr val="15C2D2"/>
              </a:solidFill>
            </a:endParaRPr>
          </a:p>
        </p:txBody>
      </p:sp>
      <p:sp>
        <p:nvSpPr>
          <p:cNvPr id="786" name="Google Shape;786;p109"/>
          <p:cNvSpPr txBox="1"/>
          <p:nvPr/>
        </p:nvSpPr>
        <p:spPr>
          <a:xfrm>
            <a:off x="720100" y="1731650"/>
            <a:ext cx="7792500" cy="292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7" name="Google Shape;787;p109"/>
          <p:cNvSpPr txBox="1">
            <a:spLocks noGrp="1"/>
          </p:cNvSpPr>
          <p:nvPr>
            <p:ph type="body" idx="1"/>
          </p:nvPr>
        </p:nvSpPr>
        <p:spPr>
          <a:xfrm>
            <a:off x="539500" y="1333500"/>
            <a:ext cx="8064900" cy="3374100"/>
          </a:xfrm>
          <a:prstGeom prst="rect">
            <a:avLst/>
          </a:prstGeom>
        </p:spPr>
        <p:txBody>
          <a:bodyPr spcFirstLastPara="1" wrap="square" lIns="91425" tIns="91425" rIns="91425" bIns="91425" anchor="t" anchorCtr="0">
            <a:noAutofit/>
          </a:bodyPr>
          <a:lstStyle/>
          <a:p>
            <a:pPr marL="0" lvl="0" indent="0">
              <a:lnSpc>
                <a:spcPct val="115000"/>
              </a:lnSpc>
              <a:buClr>
                <a:schemeClr val="dk1"/>
              </a:buClr>
              <a:buSzPts val="1100"/>
              <a:buNone/>
            </a:pPr>
            <a:r>
              <a:rPr lang="en-US" altLang="zh-CN" sz="2400" dirty="0">
                <a:solidFill>
                  <a:schemeClr val="dk1"/>
                </a:solidFill>
              </a:rPr>
              <a:t>2.</a:t>
            </a:r>
            <a:r>
              <a:rPr lang="zh-CN" altLang="en-US" sz="2400" dirty="0">
                <a:solidFill>
                  <a:schemeClr val="dk1"/>
                </a:solidFill>
              </a:rPr>
              <a:t>在屏幕响应中显示所有图像。</a:t>
            </a:r>
            <a:endParaRPr sz="2400" dirty="0">
              <a:solidFill>
                <a:schemeClr val="dk1"/>
              </a:solidFill>
            </a:endParaRPr>
          </a:p>
        </p:txBody>
      </p:sp>
    </p:spTree>
    <p:extLst>
      <p:ext uri="{BB962C8B-B14F-4D97-AF65-F5344CB8AC3E}">
        <p14:creationId xmlns:p14="http://schemas.microsoft.com/office/powerpoint/2010/main" val="1745270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153"/>
          <p:cNvSpPr txBox="1">
            <a:spLocks noGrp="1"/>
          </p:cNvSpPr>
          <p:nvPr>
            <p:ph type="title"/>
          </p:nvPr>
        </p:nvSpPr>
        <p:spPr>
          <a:xfrm>
            <a:off x="1626300" y="2341775"/>
            <a:ext cx="5891400" cy="3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ltLang="en-US" sz="2400" dirty="0"/>
              <a:t>其它</a:t>
            </a:r>
            <a:r>
              <a:rPr lang="en-US" altLang="zh-CN" sz="2400" dirty="0"/>
              <a:t>API</a:t>
            </a:r>
            <a:endParaRPr sz="2400" dirty="0"/>
          </a:p>
        </p:txBody>
      </p:sp>
    </p:spTree>
    <p:extLst>
      <p:ext uri="{BB962C8B-B14F-4D97-AF65-F5344CB8AC3E}">
        <p14:creationId xmlns:p14="http://schemas.microsoft.com/office/powerpoint/2010/main" val="3143678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5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ltLang="zh-CN" dirty="0"/>
              <a:t>B</a:t>
            </a:r>
            <a:r>
              <a:rPr lang="zh-CN" altLang="en-US" dirty="0"/>
              <a:t>站</a:t>
            </a:r>
            <a:r>
              <a:rPr lang="en-US" altLang="zh-CN" dirty="0"/>
              <a:t>API</a:t>
            </a:r>
            <a:endParaRPr dirty="0"/>
          </a:p>
        </p:txBody>
      </p:sp>
      <p:sp>
        <p:nvSpPr>
          <p:cNvPr id="1117" name="Google Shape;1117;p154"/>
          <p:cNvSpPr txBox="1">
            <a:spLocks noGrp="1"/>
          </p:cNvSpPr>
          <p:nvPr>
            <p:ph type="body" idx="1"/>
          </p:nvPr>
        </p:nvSpPr>
        <p:spPr>
          <a:xfrm>
            <a:off x="539500" y="1257300"/>
            <a:ext cx="8141700" cy="3319200"/>
          </a:xfrm>
          <a:prstGeom prst="rect">
            <a:avLst/>
          </a:prstGeom>
        </p:spPr>
        <p:txBody>
          <a:bodyPr spcFirstLastPara="1" wrap="square" lIns="91425" tIns="91425" rIns="91425" bIns="91425" anchor="t" anchorCtr="0">
            <a:noAutofit/>
          </a:bodyPr>
          <a:lstStyle/>
          <a:p>
            <a:pPr marL="0" indent="0">
              <a:lnSpc>
                <a:spcPct val="93000"/>
              </a:lnSpc>
              <a:spcBef>
                <a:spcPts val="1400"/>
              </a:spcBef>
              <a:buNone/>
            </a:pPr>
            <a:r>
              <a:rPr lang="zh-CN" altLang="en-US" dirty="0"/>
              <a:t>视频基本信息</a:t>
            </a:r>
            <a:endParaRPr lang="en-US" altLang="zh-CN" dirty="0"/>
          </a:p>
          <a:p>
            <a:pPr marL="0" indent="0">
              <a:lnSpc>
                <a:spcPct val="93000"/>
              </a:lnSpc>
              <a:spcBef>
                <a:spcPts val="1400"/>
              </a:spcBef>
              <a:buNone/>
            </a:pPr>
            <a:r>
              <a:rPr lang="en-US" altLang="zh-CN" dirty="0"/>
              <a:t>	http://</a:t>
            </a:r>
            <a:r>
              <a:rPr lang="en-US" altLang="zh-CN" dirty="0" err="1"/>
              <a:t>api.bilibili.com</a:t>
            </a:r>
            <a:r>
              <a:rPr lang="en-US" altLang="zh-CN" dirty="0"/>
              <a:t>/</a:t>
            </a:r>
            <a:r>
              <a:rPr lang="en-US" altLang="zh-CN" dirty="0" err="1"/>
              <a:t>archive_stat</a:t>
            </a:r>
            <a:r>
              <a:rPr lang="en-US" altLang="zh-CN" dirty="0"/>
              <a:t>/</a:t>
            </a:r>
            <a:r>
              <a:rPr lang="en-US" altLang="zh-CN" dirty="0" err="1"/>
              <a:t>stat?aid</a:t>
            </a:r>
            <a:r>
              <a:rPr lang="en-US" altLang="zh-CN" dirty="0"/>
              <a:t>=AV</a:t>
            </a:r>
            <a:r>
              <a:rPr lang="zh-CN" altLang="en-US" dirty="0"/>
              <a:t>号</a:t>
            </a:r>
            <a:r>
              <a:rPr lang="en-US" altLang="zh-CN" dirty="0"/>
              <a:t>&amp;type=</a:t>
            </a:r>
            <a:r>
              <a:rPr lang="en-US" altLang="zh-CN" dirty="0" err="1"/>
              <a:t>jsonp</a:t>
            </a:r>
            <a:endParaRPr lang="en-US" altLang="zh-CN" dirty="0"/>
          </a:p>
          <a:p>
            <a:pPr marL="0" indent="0">
              <a:lnSpc>
                <a:spcPct val="93000"/>
              </a:lnSpc>
              <a:spcBef>
                <a:spcPts val="1400"/>
              </a:spcBef>
              <a:buNone/>
            </a:pPr>
            <a:r>
              <a:rPr lang="en-US" altLang="zh-CN" dirty="0"/>
              <a:t> (AV</a:t>
            </a:r>
            <a:r>
              <a:rPr lang="zh-CN" altLang="en-US" dirty="0"/>
              <a:t>号、观看、弹幕、评论、收藏、硬币、分享、喜欢、版权</a:t>
            </a:r>
            <a:r>
              <a:rPr lang="en-US" altLang="zh-CN" dirty="0"/>
              <a:t>[1</a:t>
            </a:r>
            <a:r>
              <a:rPr lang="zh-CN" altLang="en-US" dirty="0"/>
              <a:t>自制</a:t>
            </a:r>
            <a:r>
              <a:rPr lang="en-US" altLang="zh-CN" dirty="0"/>
              <a:t>2</a:t>
            </a:r>
            <a:r>
              <a:rPr lang="zh-CN" altLang="en-US" dirty="0"/>
              <a:t>转载</a:t>
            </a:r>
            <a:r>
              <a:rPr lang="en-US" altLang="zh-CN" dirty="0"/>
              <a:t>]) </a:t>
            </a:r>
          </a:p>
          <a:p>
            <a:pPr marL="0" indent="0">
              <a:lnSpc>
                <a:spcPct val="93000"/>
              </a:lnSpc>
              <a:spcBef>
                <a:spcPts val="1400"/>
              </a:spcBef>
              <a:buNone/>
            </a:pPr>
            <a:endParaRPr lang="en-US" altLang="zh-CN" dirty="0"/>
          </a:p>
          <a:p>
            <a:pPr marL="0" lvl="0" indent="0">
              <a:lnSpc>
                <a:spcPct val="93000"/>
              </a:lnSpc>
              <a:spcBef>
                <a:spcPts val="1400"/>
              </a:spcBef>
              <a:buNone/>
            </a:pPr>
            <a:r>
              <a:rPr lang="en-US" altLang="zh-CN" dirty="0">
                <a:hlinkClick r:id="rId3"/>
              </a:rPr>
              <a:t>https://www.bilibili.com/read/cv3430609/</a:t>
            </a:r>
            <a:endParaRPr lang="en-US" altLang="zh-CN" dirty="0"/>
          </a:p>
          <a:p>
            <a:pPr marL="0" lvl="0" indent="0">
              <a:lnSpc>
                <a:spcPct val="93000"/>
              </a:lnSpc>
              <a:spcBef>
                <a:spcPts val="1400"/>
              </a:spcBef>
              <a:buNone/>
            </a:pPr>
            <a:r>
              <a:rPr lang="en-US" altLang="zh-CN" dirty="0">
                <a:hlinkClick r:id="rId4"/>
              </a:rPr>
              <a:t>https://github.com/SocialSisterYi/bilibili-API-collect</a:t>
            </a:r>
            <a:endParaRPr lang="en-US" altLang="zh-CN" dirty="0"/>
          </a:p>
          <a:p>
            <a:pPr marL="0" lvl="0" indent="0">
              <a:lnSpc>
                <a:spcPct val="93000"/>
              </a:lnSpc>
              <a:spcBef>
                <a:spcPts val="1400"/>
              </a:spcBef>
              <a:buNone/>
            </a:pPr>
            <a:r>
              <a:rPr lang="en-US" altLang="zh-CN" dirty="0">
                <a:hlinkClick r:id="rId5"/>
              </a:rPr>
              <a:t>https://github.com/topics/bilibili-api</a:t>
            </a:r>
            <a:endParaRPr lang="en-US" altLang="zh-CN" dirty="0"/>
          </a:p>
          <a:p>
            <a:pPr marL="0" indent="0">
              <a:lnSpc>
                <a:spcPct val="93000"/>
              </a:lnSpc>
              <a:spcBef>
                <a:spcPts val="1400"/>
              </a:spcBef>
              <a:buNone/>
            </a:pPr>
            <a:endParaRPr lang="en-US" altLang="zh-CN" dirty="0"/>
          </a:p>
        </p:txBody>
      </p:sp>
    </p:spTree>
    <p:extLst>
      <p:ext uri="{BB962C8B-B14F-4D97-AF65-F5344CB8AC3E}">
        <p14:creationId xmlns:p14="http://schemas.microsoft.com/office/powerpoint/2010/main" val="719281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5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ltLang="zh-CN" dirty="0"/>
              <a:t>B</a:t>
            </a:r>
            <a:r>
              <a:rPr lang="zh-CN" altLang="en-US" dirty="0"/>
              <a:t>站</a:t>
            </a:r>
            <a:r>
              <a:rPr lang="en-US" altLang="zh-CN" dirty="0"/>
              <a:t>API</a:t>
            </a:r>
            <a:endParaRPr dirty="0"/>
          </a:p>
        </p:txBody>
      </p:sp>
      <p:sp>
        <p:nvSpPr>
          <p:cNvPr id="1117" name="Google Shape;1117;p154"/>
          <p:cNvSpPr txBox="1">
            <a:spLocks noGrp="1"/>
          </p:cNvSpPr>
          <p:nvPr>
            <p:ph type="body" idx="1"/>
          </p:nvPr>
        </p:nvSpPr>
        <p:spPr>
          <a:xfrm>
            <a:off x="539500" y="1257300"/>
            <a:ext cx="4073443" cy="3319200"/>
          </a:xfrm>
          <a:prstGeom prst="rect">
            <a:avLst/>
          </a:prstGeom>
        </p:spPr>
        <p:txBody>
          <a:bodyPr spcFirstLastPara="1" wrap="square" lIns="91425" tIns="91425" rIns="91425" bIns="91425" anchor="t" anchorCtr="0">
            <a:noAutofit/>
          </a:bodyPr>
          <a:lstStyle/>
          <a:p>
            <a:pPr marL="0" indent="0">
              <a:lnSpc>
                <a:spcPct val="93000"/>
              </a:lnSpc>
              <a:spcBef>
                <a:spcPts val="1400"/>
              </a:spcBef>
              <a:buNone/>
            </a:pPr>
            <a:r>
              <a:rPr lang="en-US" altLang="zh-CN" dirty="0"/>
              <a:t>UP</a:t>
            </a:r>
            <a:r>
              <a:rPr lang="zh-CN" altLang="en-US" dirty="0"/>
              <a:t>主信息</a:t>
            </a:r>
            <a:endParaRPr lang="en-US" altLang="zh-CN" dirty="0"/>
          </a:p>
          <a:p>
            <a:pPr marL="0" indent="0">
              <a:lnSpc>
                <a:spcPct val="93000"/>
              </a:lnSpc>
              <a:spcBef>
                <a:spcPts val="1400"/>
              </a:spcBef>
              <a:buNone/>
            </a:pPr>
            <a:r>
              <a:rPr lang="en-US" altLang="zh-CN" dirty="0">
                <a:hlinkClick r:id="rId3"/>
              </a:rPr>
              <a:t>https://api.bilibili.com/x/space/upstat?mid=UUID&amp;jsonp=jsonp</a:t>
            </a:r>
            <a:endParaRPr lang="en-US" altLang="zh-CN" dirty="0"/>
          </a:p>
          <a:p>
            <a:pPr marL="0" indent="0">
              <a:lnSpc>
                <a:spcPct val="93000"/>
              </a:lnSpc>
              <a:spcBef>
                <a:spcPts val="1400"/>
              </a:spcBef>
              <a:buNone/>
            </a:pPr>
            <a:r>
              <a:rPr lang="en-US" altLang="zh-CN" dirty="0"/>
              <a:t>(</a:t>
            </a:r>
            <a:r>
              <a:rPr lang="zh-CN" altLang="en-US" dirty="0"/>
              <a:t>视频总播放数、文章总浏览数</a:t>
            </a:r>
            <a:r>
              <a:rPr lang="en-US" altLang="zh-CN" dirty="0"/>
              <a:t>) </a:t>
            </a:r>
          </a:p>
          <a:p>
            <a:pPr marL="0" indent="0">
              <a:lnSpc>
                <a:spcPct val="93000"/>
              </a:lnSpc>
              <a:spcBef>
                <a:spcPts val="1400"/>
              </a:spcBef>
              <a:buNone/>
            </a:pPr>
            <a:r>
              <a:rPr lang="en-US" altLang="zh-CN" dirty="0"/>
              <a:t>space: </a:t>
            </a:r>
            <a:r>
              <a:rPr lang="zh-CN" altLang="en-US" dirty="0"/>
              <a:t>空间</a:t>
            </a:r>
            <a:endParaRPr lang="en-US" altLang="zh-CN" dirty="0"/>
          </a:p>
          <a:p>
            <a:pPr marL="0" indent="0">
              <a:lnSpc>
                <a:spcPct val="93000"/>
              </a:lnSpc>
              <a:spcBef>
                <a:spcPts val="1400"/>
              </a:spcBef>
              <a:buNone/>
            </a:pPr>
            <a:r>
              <a:rPr lang="en-US" altLang="zh-CN" dirty="0"/>
              <a:t>	</a:t>
            </a:r>
            <a:r>
              <a:rPr lang="zh-CN" altLang="en-US" dirty="0"/>
              <a:t>例：</a:t>
            </a:r>
            <a:r>
              <a:rPr lang="en-US" altLang="zh-CN" dirty="0"/>
              <a:t>https://</a:t>
            </a:r>
            <a:r>
              <a:rPr lang="en-US" altLang="zh-CN" dirty="0" err="1"/>
              <a:t>api.bilibili.com</a:t>
            </a:r>
            <a:r>
              <a:rPr lang="en-US" altLang="zh-CN" dirty="0"/>
              <a:t>/x/space/</a:t>
            </a:r>
            <a:r>
              <a:rPr lang="en-US" altLang="zh-CN" dirty="0" err="1"/>
              <a:t>upstat?mid</a:t>
            </a:r>
            <a:r>
              <a:rPr lang="en-US" altLang="zh-CN" dirty="0"/>
              <a:t>=25150941&amp;jsonp=</a:t>
            </a:r>
            <a:r>
              <a:rPr lang="en-US" altLang="zh-CN" dirty="0" err="1"/>
              <a:t>jsonp</a:t>
            </a:r>
            <a:endParaRPr lang="en-US" altLang="zh-CN" dirty="0"/>
          </a:p>
        </p:txBody>
      </p:sp>
      <p:pic>
        <p:nvPicPr>
          <p:cNvPr id="2" name="图片 1">
            <a:extLst>
              <a:ext uri="{FF2B5EF4-FFF2-40B4-BE49-F238E27FC236}">
                <a16:creationId xmlns:a16="http://schemas.microsoft.com/office/drawing/2014/main" id="{85E8B0C1-E6F9-FA4A-BB4B-187A754AE80D}"/>
              </a:ext>
            </a:extLst>
          </p:cNvPr>
          <p:cNvPicPr>
            <a:picLocks noChangeAspect="1"/>
          </p:cNvPicPr>
          <p:nvPr/>
        </p:nvPicPr>
        <p:blipFill>
          <a:blip r:embed="rId4"/>
          <a:stretch>
            <a:fillRect/>
          </a:stretch>
        </p:blipFill>
        <p:spPr>
          <a:xfrm>
            <a:off x="5269173" y="1411950"/>
            <a:ext cx="2590800" cy="3009900"/>
          </a:xfrm>
          <a:prstGeom prst="rect">
            <a:avLst/>
          </a:prstGeom>
        </p:spPr>
      </p:pic>
    </p:spTree>
    <p:extLst>
      <p:ext uri="{BB962C8B-B14F-4D97-AF65-F5344CB8AC3E}">
        <p14:creationId xmlns:p14="http://schemas.microsoft.com/office/powerpoint/2010/main" val="1653247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54"/>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altLang="zh-CN" dirty="0"/>
              <a:t>B</a:t>
            </a:r>
            <a:r>
              <a:rPr lang="zh-CN" altLang="en-US" dirty="0"/>
              <a:t>站</a:t>
            </a:r>
            <a:r>
              <a:rPr lang="en-US" altLang="zh-CN" dirty="0"/>
              <a:t>API</a:t>
            </a:r>
            <a:endParaRPr dirty="0"/>
          </a:p>
        </p:txBody>
      </p:sp>
      <p:sp>
        <p:nvSpPr>
          <p:cNvPr id="1117" name="Google Shape;1117;p154"/>
          <p:cNvSpPr txBox="1">
            <a:spLocks noGrp="1"/>
          </p:cNvSpPr>
          <p:nvPr>
            <p:ph type="body" idx="1"/>
          </p:nvPr>
        </p:nvSpPr>
        <p:spPr>
          <a:xfrm>
            <a:off x="539500" y="1257300"/>
            <a:ext cx="4414637" cy="3319200"/>
          </a:xfrm>
          <a:prstGeom prst="rect">
            <a:avLst/>
          </a:prstGeom>
        </p:spPr>
        <p:txBody>
          <a:bodyPr spcFirstLastPara="1" wrap="square" lIns="91425" tIns="91425" rIns="91425" bIns="91425" anchor="t" anchorCtr="0">
            <a:noAutofit/>
          </a:bodyPr>
          <a:lstStyle/>
          <a:p>
            <a:pPr marL="0" indent="0">
              <a:lnSpc>
                <a:spcPct val="93000"/>
              </a:lnSpc>
              <a:spcBef>
                <a:spcPts val="1400"/>
              </a:spcBef>
              <a:buNone/>
            </a:pPr>
            <a:r>
              <a:rPr lang="en-US" altLang="zh-CN" dirty="0"/>
              <a:t>UP</a:t>
            </a:r>
            <a:r>
              <a:rPr lang="zh-CN" altLang="en-US" dirty="0"/>
              <a:t>主信息</a:t>
            </a:r>
            <a:r>
              <a:rPr lang="en-US" altLang="zh-CN" dirty="0"/>
              <a:t>2</a:t>
            </a:r>
          </a:p>
          <a:p>
            <a:pPr marL="0" indent="0">
              <a:lnSpc>
                <a:spcPct val="93000"/>
              </a:lnSpc>
              <a:spcBef>
                <a:spcPts val="1400"/>
              </a:spcBef>
              <a:buNone/>
            </a:pPr>
            <a:r>
              <a:rPr lang="en-US" altLang="zh-CN" dirty="0"/>
              <a:t>https://</a:t>
            </a:r>
            <a:r>
              <a:rPr lang="en-US" altLang="zh-CN" dirty="0" err="1"/>
              <a:t>api.bilibili.com</a:t>
            </a:r>
            <a:r>
              <a:rPr lang="en-US" altLang="zh-CN" dirty="0"/>
              <a:t>/x/relation/</a:t>
            </a:r>
            <a:r>
              <a:rPr lang="en-US" altLang="zh-CN" dirty="0" err="1"/>
              <a:t>stat?vmid</a:t>
            </a:r>
            <a:r>
              <a:rPr lang="en-US" altLang="zh-CN" dirty="0"/>
              <a:t>=</a:t>
            </a:r>
            <a:r>
              <a:rPr lang="en-US" altLang="zh-CN" dirty="0" err="1"/>
              <a:t>UUID&amp;jsonp</a:t>
            </a:r>
            <a:r>
              <a:rPr lang="en-US" altLang="zh-CN" dirty="0"/>
              <a:t>=</a:t>
            </a:r>
            <a:r>
              <a:rPr lang="en-US" altLang="zh-CN" dirty="0" err="1"/>
              <a:t>jsonp</a:t>
            </a:r>
            <a:r>
              <a:rPr lang="en-US" altLang="zh-CN" dirty="0"/>
              <a:t> </a:t>
            </a:r>
          </a:p>
          <a:p>
            <a:pPr marL="0" indent="0">
              <a:lnSpc>
                <a:spcPct val="93000"/>
              </a:lnSpc>
              <a:spcBef>
                <a:spcPts val="1400"/>
              </a:spcBef>
              <a:buNone/>
            </a:pPr>
            <a:r>
              <a:rPr lang="en-US" altLang="zh-CN" dirty="0"/>
              <a:t>(UUID</a:t>
            </a:r>
            <a:r>
              <a:rPr lang="zh-CN" altLang="en-US" dirty="0"/>
              <a:t>、关注数、黑名单、粉丝数</a:t>
            </a:r>
            <a:r>
              <a:rPr lang="en-US" altLang="zh-CN" dirty="0"/>
              <a:t>)</a:t>
            </a:r>
          </a:p>
          <a:p>
            <a:pPr marL="0" indent="0">
              <a:lnSpc>
                <a:spcPct val="93000"/>
              </a:lnSpc>
              <a:spcBef>
                <a:spcPts val="1400"/>
              </a:spcBef>
              <a:buNone/>
            </a:pPr>
            <a:r>
              <a:rPr lang="en-US" altLang="zh-CN" dirty="0"/>
              <a:t>relation</a:t>
            </a:r>
            <a:r>
              <a:rPr lang="zh-CN" altLang="en-US" dirty="0"/>
              <a:t>：关系</a:t>
            </a:r>
            <a:endParaRPr lang="en-US" altLang="zh-CN" dirty="0"/>
          </a:p>
          <a:p>
            <a:pPr marL="0" indent="0">
              <a:lnSpc>
                <a:spcPct val="93000"/>
              </a:lnSpc>
              <a:spcBef>
                <a:spcPts val="1400"/>
              </a:spcBef>
              <a:buNone/>
            </a:pPr>
            <a:r>
              <a:rPr lang="en-US" altLang="zh-CN" dirty="0"/>
              <a:t>https://</a:t>
            </a:r>
            <a:r>
              <a:rPr lang="en-US" altLang="zh-CN" dirty="0" err="1"/>
              <a:t>api.bilibili.com</a:t>
            </a:r>
            <a:r>
              <a:rPr lang="en-US" altLang="zh-CN" dirty="0"/>
              <a:t>/x/relation/</a:t>
            </a:r>
            <a:r>
              <a:rPr lang="en-US" altLang="zh-CN" dirty="0" err="1"/>
              <a:t>stat?vmid</a:t>
            </a:r>
            <a:r>
              <a:rPr lang="en-US" altLang="zh-CN" dirty="0"/>
              <a:t>=</a:t>
            </a:r>
            <a:r>
              <a:rPr lang="en-US" altLang="zh-CN" dirty="0">
                <a:solidFill>
                  <a:schemeClr val="dk1"/>
                </a:solidFill>
              </a:rPr>
              <a:t>25150941</a:t>
            </a:r>
            <a:r>
              <a:rPr lang="en-US" altLang="zh-CN" dirty="0"/>
              <a:t>&amp;jsonp=</a:t>
            </a:r>
            <a:r>
              <a:rPr lang="en-US" altLang="zh-CN" dirty="0" err="1"/>
              <a:t>jsonp</a:t>
            </a:r>
            <a:endParaRPr lang="en-US" altLang="zh-CN" dirty="0">
              <a:solidFill>
                <a:schemeClr val="dk1"/>
              </a:solidFill>
            </a:endParaRPr>
          </a:p>
          <a:p>
            <a:pPr marL="0" indent="0">
              <a:lnSpc>
                <a:spcPct val="93000"/>
              </a:lnSpc>
              <a:spcBef>
                <a:spcPts val="1400"/>
              </a:spcBef>
              <a:buNone/>
            </a:pPr>
            <a:endParaRPr lang="en-US" altLang="zh-CN" dirty="0"/>
          </a:p>
        </p:txBody>
      </p:sp>
      <p:pic>
        <p:nvPicPr>
          <p:cNvPr id="2" name="图片 1">
            <a:extLst>
              <a:ext uri="{FF2B5EF4-FFF2-40B4-BE49-F238E27FC236}">
                <a16:creationId xmlns:a16="http://schemas.microsoft.com/office/drawing/2014/main" id="{938CB515-5F9E-074A-AF42-39DBB932E7C6}"/>
              </a:ext>
            </a:extLst>
          </p:cNvPr>
          <p:cNvPicPr>
            <a:picLocks noChangeAspect="1"/>
          </p:cNvPicPr>
          <p:nvPr/>
        </p:nvPicPr>
        <p:blipFill>
          <a:blip r:embed="rId3"/>
          <a:stretch>
            <a:fillRect/>
          </a:stretch>
        </p:blipFill>
        <p:spPr>
          <a:xfrm>
            <a:off x="5630365" y="1583400"/>
            <a:ext cx="2578100" cy="2667000"/>
          </a:xfrm>
          <a:prstGeom prst="rect">
            <a:avLst/>
          </a:prstGeom>
        </p:spPr>
      </p:pic>
    </p:spTree>
    <p:extLst>
      <p:ext uri="{BB962C8B-B14F-4D97-AF65-F5344CB8AC3E}">
        <p14:creationId xmlns:p14="http://schemas.microsoft.com/office/powerpoint/2010/main" val="103987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145"/>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dirty="0"/>
              <a:t>API Response</a:t>
            </a:r>
            <a:endParaRPr dirty="0">
              <a:solidFill>
                <a:srgbClr val="EF5330"/>
              </a:solidFill>
            </a:endParaRPr>
          </a:p>
        </p:txBody>
      </p:sp>
      <p:sp>
        <p:nvSpPr>
          <p:cNvPr id="1053" name="Google Shape;1053;p145"/>
          <p:cNvSpPr txBox="1">
            <a:spLocks noGrp="1"/>
          </p:cNvSpPr>
          <p:nvPr>
            <p:ph type="body" idx="1"/>
          </p:nvPr>
        </p:nvSpPr>
        <p:spPr>
          <a:xfrm>
            <a:off x="539500" y="1257300"/>
            <a:ext cx="8071500" cy="3374400"/>
          </a:xfrm>
          <a:prstGeom prst="rect">
            <a:avLst/>
          </a:prstGeom>
        </p:spPr>
        <p:txBody>
          <a:bodyPr spcFirstLastPara="1" wrap="square" lIns="91425" tIns="91425" rIns="91425" bIns="91425" anchor="t" anchorCtr="0">
            <a:noAutofit/>
          </a:bodyPr>
          <a:lstStyle/>
          <a:p>
            <a:pPr marL="0" lvl="0" indent="0">
              <a:buNone/>
            </a:pPr>
            <a:r>
              <a:rPr lang="en-US" sz="2000" dirty="0"/>
              <a:t>API</a:t>
            </a:r>
            <a:r>
              <a:rPr lang="zh-CN" altLang="en-US" sz="2000" dirty="0"/>
              <a:t>响应是</a:t>
            </a:r>
            <a:r>
              <a:rPr lang="en-US" sz="2000" dirty="0"/>
              <a:t>API</a:t>
            </a:r>
            <a:r>
              <a:rPr lang="zh-CN" altLang="en-US" sz="2000" dirty="0"/>
              <a:t>调用时发送回给您的数据（信息）的集合。</a:t>
            </a:r>
          </a:p>
          <a:p>
            <a:pPr marL="0" lvl="0" indent="0">
              <a:buNone/>
            </a:pPr>
            <a:endParaRPr lang="zh-CN" altLang="en-US" sz="2000" dirty="0"/>
          </a:p>
          <a:p>
            <a:pPr marL="0" lvl="0" indent="0">
              <a:buNone/>
            </a:pPr>
            <a:r>
              <a:rPr lang="zh-CN" altLang="en-US" sz="2000" dirty="0"/>
              <a:t>在浏览器的地址栏中输入此请求以查看响应：</a:t>
            </a:r>
            <a:endParaRPr lang="en-US" altLang="zh-CN" sz="2000" dirty="0"/>
          </a:p>
          <a:p>
            <a:pPr marL="0" lvl="0" indent="0">
              <a:buNone/>
            </a:pPr>
            <a:endParaRPr lang="en-US" altLang="zh-CN" sz="2000" dirty="0"/>
          </a:p>
          <a:p>
            <a:pPr marL="0" lvl="0" indent="0">
              <a:buNone/>
            </a:pPr>
            <a:r>
              <a:rPr lang="en-US" altLang="zh-CN" dirty="0"/>
              <a:t>http://demo3792399.mockable.io/</a:t>
            </a:r>
            <a:r>
              <a:rPr lang="zh-CN" altLang="en-US" sz="2000" dirty="0"/>
              <a:t>热干面</a:t>
            </a:r>
            <a:endParaRPr lang="en-US" altLang="zh-CN" sz="2000" dirty="0"/>
          </a:p>
          <a:p>
            <a:pPr marL="0" lvl="0" indent="0">
              <a:buNone/>
            </a:pPr>
            <a:endParaRPr lang="en-US" altLang="zh-CN" sz="2000" dirty="0"/>
          </a:p>
          <a:p>
            <a:pPr marL="0" lvl="0" indent="0">
              <a:buNone/>
            </a:pPr>
            <a:r>
              <a:rPr lang="en" altLang="zh-CN" sz="2000" b="1" u="sng" dirty="0">
                <a:solidFill>
                  <a:schemeClr val="hlink"/>
                </a:solidFill>
                <a:hlinkClick r:id="rId3"/>
              </a:rPr>
              <a:t>mockable.io</a:t>
            </a:r>
            <a:endParaRPr lang="en-US" altLang="zh-CN" sz="2000" dirty="0"/>
          </a:p>
          <a:p>
            <a:pPr marL="0" lvl="0" indent="0">
              <a:buNone/>
            </a:pPr>
            <a:endParaRPr lang="en-US" altLang="zh-CN" sz="2000" dirty="0"/>
          </a:p>
          <a:p>
            <a:pPr marL="0" lvl="0" indent="0">
              <a:buNone/>
            </a:pPr>
            <a:endParaRPr lang="en" altLang="zh-CN" sz="2000" u="sng" dirty="0">
              <a:solidFill>
                <a:schemeClr val="hlink"/>
              </a:solidFill>
              <a:latin typeface="Consolas"/>
              <a:cs typeface="Consolas"/>
              <a:sym typeface="Consolas"/>
            </a:endParaRPr>
          </a:p>
          <a:p>
            <a:pPr marL="0" indent="0">
              <a:buNone/>
            </a:pPr>
            <a:endParaRPr lang="en-US" altLang="zh-CN" sz="2000" dirty="0">
              <a:solidFill>
                <a:srgbClr val="0080FF"/>
              </a:solidFill>
            </a:endParaRPr>
          </a:p>
          <a:p>
            <a:pPr marL="0" lvl="0" indent="0">
              <a:buNone/>
            </a:pPr>
            <a:endParaRPr sz="2000" dirty="0">
              <a:solidFill>
                <a:srgbClr val="0080FF"/>
              </a:solidFill>
            </a:endParaRPr>
          </a:p>
          <a:p>
            <a:pPr marL="0" lvl="0" indent="0" algn="l" rtl="0">
              <a:spcBef>
                <a:spcPts val="0"/>
              </a:spcBef>
              <a:spcAft>
                <a:spcPts val="0"/>
              </a:spcAft>
              <a:buClr>
                <a:schemeClr val="dk1"/>
              </a:buClr>
              <a:buSzPts val="1100"/>
              <a:buFont typeface="Arial"/>
              <a:buNone/>
            </a:pPr>
            <a:endParaRPr lang="en-US" altLang="zh-CN"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0F48C442-9BBC-BE46-81E1-0CC889A9B8F2}"/>
              </a:ext>
            </a:extLst>
          </p:cNvPr>
          <p:cNvSpPr>
            <a:spLocks noGrp="1"/>
          </p:cNvSpPr>
          <p:nvPr>
            <p:ph type="body" idx="1"/>
          </p:nvPr>
        </p:nvSpPr>
        <p:spPr/>
        <p:txBody>
          <a:bodyPr/>
          <a:lstStyle/>
          <a:p>
            <a:r>
              <a:rPr lang="zh-CN" altLang="en-US" dirty="0"/>
              <a:t>电影信息</a:t>
            </a:r>
            <a:endParaRPr lang="en-US" altLang="zh-CN" dirty="0"/>
          </a:p>
          <a:p>
            <a:endParaRPr lang="en-US" altLang="zh-CN" dirty="0"/>
          </a:p>
          <a:p>
            <a:r>
              <a:rPr lang="en-US" altLang="zh-CN" dirty="0">
                <a:hlinkClick r:id="rId2"/>
              </a:rPr>
              <a:t>https://api.douban.com/v2/movie/subject/30261964?apikey=0df993c66c0c636e29ecbb5344252a4a</a:t>
            </a:r>
            <a:endParaRPr lang="en-US" altLang="zh-CN" dirty="0"/>
          </a:p>
          <a:p>
            <a:endParaRPr lang="en-US" altLang="zh-CN" dirty="0"/>
          </a:p>
          <a:p>
            <a:endParaRPr kumimoji="1" lang="en-US" altLang="zh-CN" dirty="0"/>
          </a:p>
          <a:p>
            <a:r>
              <a:rPr kumimoji="1" lang="zh-CN" altLang="en-US" dirty="0"/>
              <a:t>正在上映</a:t>
            </a:r>
            <a:endParaRPr kumimoji="1" lang="en-US" altLang="zh-CN" dirty="0"/>
          </a:p>
          <a:p>
            <a:r>
              <a:rPr lang="en-US" altLang="zh-CN" dirty="0">
                <a:hlinkClick r:id="rId3"/>
              </a:rPr>
              <a:t>http://api.douban.com/v2/movie/in_theaters?apikey=0df993c66c0c636e29ecbb5344252a4a&amp;start=0&amp;count=10</a:t>
            </a:r>
            <a:endParaRPr kumimoji="1" lang="zh-CN" altLang="en-US" dirty="0"/>
          </a:p>
        </p:txBody>
      </p:sp>
      <p:sp>
        <p:nvSpPr>
          <p:cNvPr id="3" name="标题 2">
            <a:extLst>
              <a:ext uri="{FF2B5EF4-FFF2-40B4-BE49-F238E27FC236}">
                <a16:creationId xmlns:a16="http://schemas.microsoft.com/office/drawing/2014/main" id="{C1C48574-2FA6-DA46-9395-35DE61BEA42D}"/>
              </a:ext>
            </a:extLst>
          </p:cNvPr>
          <p:cNvSpPr>
            <a:spLocks noGrp="1"/>
          </p:cNvSpPr>
          <p:nvPr>
            <p:ph type="title"/>
          </p:nvPr>
        </p:nvSpPr>
        <p:spPr/>
        <p:txBody>
          <a:bodyPr/>
          <a:lstStyle/>
          <a:p>
            <a:r>
              <a:rPr kumimoji="1" lang="zh-CN" altLang="en-US" dirty="0"/>
              <a:t>豆瓣</a:t>
            </a:r>
            <a:r>
              <a:rPr kumimoji="1" lang="en-US" altLang="zh-CN" dirty="0"/>
              <a:t>API</a:t>
            </a:r>
            <a:endParaRPr kumimoji="1" lang="zh-CN" altLang="en-US" dirty="0"/>
          </a:p>
        </p:txBody>
      </p:sp>
    </p:spTree>
    <p:extLst>
      <p:ext uri="{BB962C8B-B14F-4D97-AF65-F5344CB8AC3E}">
        <p14:creationId xmlns:p14="http://schemas.microsoft.com/office/powerpoint/2010/main" val="3329473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BF017AF-0A1C-954F-95A2-F530593A0209}"/>
              </a:ext>
            </a:extLst>
          </p:cNvPr>
          <p:cNvSpPr>
            <a:spLocks noGrp="1"/>
          </p:cNvSpPr>
          <p:nvPr>
            <p:ph type="body" idx="1"/>
          </p:nvPr>
        </p:nvSpPr>
        <p:spPr/>
        <p:txBody>
          <a:bodyPr/>
          <a:lstStyle/>
          <a:p>
            <a:r>
              <a:rPr lang="en-US" altLang="zh-CN" dirty="0"/>
              <a:t>http://music.163.com/</a:t>
            </a:r>
            <a:r>
              <a:rPr lang="en-US" altLang="zh-CN" dirty="0" err="1"/>
              <a:t>api</a:t>
            </a:r>
            <a:r>
              <a:rPr lang="en-US" altLang="zh-CN" dirty="0"/>
              <a:t>/v1/resource/comments/R_SO_4_{</a:t>
            </a:r>
            <a:r>
              <a:rPr lang="zh-CN" altLang="en-US" dirty="0"/>
              <a:t>歌曲</a:t>
            </a:r>
            <a:r>
              <a:rPr lang="en-US" altLang="zh-CN" dirty="0"/>
              <a:t>ID}?limit=20&amp;offset=0</a:t>
            </a:r>
          </a:p>
          <a:p>
            <a:endParaRPr kumimoji="1" lang="en-US" altLang="zh-CN" dirty="0"/>
          </a:p>
          <a:p>
            <a:r>
              <a:rPr lang="en-US" altLang="zh-CN" dirty="0">
                <a:hlinkClick r:id="rId2"/>
              </a:rPr>
              <a:t>https://cloud.tencent.com/developer/article/1543945</a:t>
            </a:r>
            <a:endParaRPr kumimoji="1" lang="zh-CN" altLang="en-US" dirty="0"/>
          </a:p>
        </p:txBody>
      </p:sp>
      <p:sp>
        <p:nvSpPr>
          <p:cNvPr id="3" name="标题 2">
            <a:extLst>
              <a:ext uri="{FF2B5EF4-FFF2-40B4-BE49-F238E27FC236}">
                <a16:creationId xmlns:a16="http://schemas.microsoft.com/office/drawing/2014/main" id="{CEF099BA-2ADB-B046-AAB9-758195524A0D}"/>
              </a:ext>
            </a:extLst>
          </p:cNvPr>
          <p:cNvSpPr>
            <a:spLocks noGrp="1"/>
          </p:cNvSpPr>
          <p:nvPr>
            <p:ph type="title"/>
          </p:nvPr>
        </p:nvSpPr>
        <p:spPr/>
        <p:txBody>
          <a:bodyPr/>
          <a:lstStyle/>
          <a:p>
            <a:r>
              <a:rPr kumimoji="1" lang="zh-CN" altLang="en-US" dirty="0"/>
              <a:t>网易云音乐</a:t>
            </a:r>
            <a:r>
              <a:rPr kumimoji="1" lang="en-US" altLang="zh-CN" dirty="0"/>
              <a:t>API</a:t>
            </a:r>
            <a:endParaRPr kumimoji="1" lang="zh-CN" altLang="en-US" dirty="0"/>
          </a:p>
        </p:txBody>
      </p:sp>
    </p:spTree>
    <p:extLst>
      <p:ext uri="{BB962C8B-B14F-4D97-AF65-F5344CB8AC3E}">
        <p14:creationId xmlns:p14="http://schemas.microsoft.com/office/powerpoint/2010/main" val="290367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535A177-1EFC-CE44-8E0E-227654ED6E5D}"/>
              </a:ext>
            </a:extLst>
          </p:cNvPr>
          <p:cNvSpPr>
            <a:spLocks noGrp="1"/>
          </p:cNvSpPr>
          <p:nvPr>
            <p:ph type="body" idx="1"/>
          </p:nvPr>
        </p:nvSpPr>
        <p:spPr/>
        <p:txBody>
          <a:bodyPr/>
          <a:lstStyle/>
          <a:p>
            <a:r>
              <a:rPr lang="zh-CN" altLang="en-US" b="1" dirty="0"/>
              <a:t>中国大陆可用</a:t>
            </a:r>
            <a:r>
              <a:rPr lang="en-US" altLang="zh-CN" b="1" dirty="0"/>
              <a:t>API</a:t>
            </a:r>
            <a:r>
              <a:rPr lang="zh-CN" altLang="en-US" b="1" dirty="0"/>
              <a:t>合集</a:t>
            </a:r>
          </a:p>
          <a:p>
            <a:r>
              <a:rPr lang="en-US" altLang="zh-CN" dirty="0"/>
              <a:t>2017-10-19</a:t>
            </a:r>
            <a:endParaRPr lang="en-US" altLang="zh-CN" dirty="0">
              <a:hlinkClick r:id="rId2"/>
            </a:endParaRPr>
          </a:p>
          <a:p>
            <a:r>
              <a:rPr lang="en-US" altLang="zh-CN" dirty="0">
                <a:hlinkClick r:id="rId2"/>
              </a:rPr>
              <a:t>https://juejin.im/entry/59e85ee1f265da433561dec0</a:t>
            </a:r>
            <a:endParaRPr lang="en-US" altLang="zh-CN" dirty="0"/>
          </a:p>
          <a:p>
            <a:endParaRPr kumimoji="1" lang="en-US" altLang="zh-CN" dirty="0"/>
          </a:p>
          <a:p>
            <a:r>
              <a:rPr lang="zh-CN" altLang="en-US" dirty="0">
                <a:hlinkClick r:id="rId3"/>
              </a:rPr>
              <a:t>笔记</a:t>
            </a:r>
            <a:r>
              <a:rPr lang="zh-CN" altLang="en-US" dirty="0"/>
              <a:t>，</a:t>
            </a:r>
            <a:r>
              <a:rPr lang="zh-CN" altLang="en-US" dirty="0">
                <a:hlinkClick r:id="rId4"/>
              </a:rPr>
              <a:t>出行</a:t>
            </a:r>
            <a:r>
              <a:rPr lang="zh-CN" altLang="en-US" dirty="0"/>
              <a:t>，</a:t>
            </a:r>
            <a:r>
              <a:rPr lang="zh-CN" altLang="en-US" dirty="0">
                <a:hlinkClick r:id="rId5"/>
              </a:rPr>
              <a:t>词典</a:t>
            </a:r>
            <a:r>
              <a:rPr lang="zh-CN" altLang="en-US" dirty="0"/>
              <a:t>，</a:t>
            </a:r>
            <a:r>
              <a:rPr lang="zh-CN" altLang="en-US" dirty="0">
                <a:hlinkClick r:id="rId6"/>
              </a:rPr>
              <a:t>电商</a:t>
            </a:r>
            <a:r>
              <a:rPr lang="zh-CN" altLang="en-US" dirty="0"/>
              <a:t>，</a:t>
            </a:r>
            <a:r>
              <a:rPr lang="zh-CN" altLang="en-US" dirty="0">
                <a:hlinkClick r:id="rId7"/>
              </a:rPr>
              <a:t>地图</a:t>
            </a:r>
            <a:r>
              <a:rPr lang="zh-CN" altLang="en-US" dirty="0"/>
              <a:t>，</a:t>
            </a:r>
            <a:r>
              <a:rPr lang="zh-CN" altLang="en-US" dirty="0">
                <a:hlinkClick r:id="rId8"/>
              </a:rPr>
              <a:t>电影</a:t>
            </a:r>
            <a:r>
              <a:rPr lang="zh-CN" altLang="en-US" dirty="0"/>
              <a:t>，</a:t>
            </a:r>
            <a:r>
              <a:rPr lang="zh-CN" altLang="en-US" dirty="0">
                <a:hlinkClick r:id="rId9"/>
              </a:rPr>
              <a:t>即时通讯</a:t>
            </a:r>
            <a:endParaRPr lang="zh-CN" altLang="en-US" dirty="0"/>
          </a:p>
          <a:p>
            <a:r>
              <a:rPr lang="zh-CN" altLang="en-US" dirty="0">
                <a:hlinkClick r:id="rId10"/>
              </a:rPr>
              <a:t>开发者网站</a:t>
            </a:r>
            <a:r>
              <a:rPr lang="zh-CN" altLang="en-US" dirty="0"/>
              <a:t>，</a:t>
            </a:r>
            <a:r>
              <a:rPr lang="zh-CN" altLang="en-US" dirty="0">
                <a:hlinkClick r:id="rId11"/>
              </a:rPr>
              <a:t>快递查询</a:t>
            </a:r>
            <a:r>
              <a:rPr lang="zh-CN" altLang="en-US" dirty="0"/>
              <a:t>，</a:t>
            </a:r>
            <a:r>
              <a:rPr lang="zh-CN" altLang="en-US" dirty="0">
                <a:hlinkClick r:id="rId12"/>
              </a:rPr>
              <a:t>旅游</a:t>
            </a:r>
            <a:r>
              <a:rPr lang="zh-CN" altLang="en-US" dirty="0"/>
              <a:t>，</a:t>
            </a:r>
            <a:r>
              <a:rPr lang="zh-CN" altLang="en-US" dirty="0">
                <a:hlinkClick r:id="rId13"/>
              </a:rPr>
              <a:t>社交</a:t>
            </a:r>
            <a:r>
              <a:rPr lang="zh-CN" altLang="en-US" dirty="0"/>
              <a:t>，</a:t>
            </a:r>
            <a:r>
              <a:rPr lang="zh-CN" altLang="en-US" dirty="0">
                <a:hlinkClick r:id="rId14"/>
              </a:rPr>
              <a:t>视频</a:t>
            </a:r>
            <a:endParaRPr lang="zh-CN" altLang="en-US" dirty="0"/>
          </a:p>
          <a:p>
            <a:r>
              <a:rPr lang="zh-CN" altLang="en-US" dirty="0">
                <a:hlinkClick r:id="rId15"/>
              </a:rPr>
              <a:t>天气</a:t>
            </a:r>
            <a:r>
              <a:rPr lang="zh-CN" altLang="en-US" dirty="0"/>
              <a:t>，</a:t>
            </a:r>
            <a:r>
              <a:rPr lang="zh-CN" altLang="en-US" dirty="0">
                <a:hlinkClick r:id="rId16"/>
              </a:rPr>
              <a:t>团队协作</a:t>
            </a:r>
            <a:r>
              <a:rPr lang="zh-CN" altLang="en-US" dirty="0"/>
              <a:t>，</a:t>
            </a:r>
            <a:r>
              <a:rPr lang="zh-CN" altLang="en-US" dirty="0">
                <a:hlinkClick r:id="rId17"/>
              </a:rPr>
              <a:t>图片与图像处理</a:t>
            </a:r>
            <a:r>
              <a:rPr lang="zh-CN" altLang="en-US" dirty="0"/>
              <a:t>，</a:t>
            </a:r>
            <a:r>
              <a:rPr lang="zh-CN" altLang="en-US" dirty="0">
                <a:hlinkClick r:id="rId18"/>
              </a:rPr>
              <a:t>外卖</a:t>
            </a:r>
            <a:endParaRPr lang="zh-CN" altLang="en-US" dirty="0"/>
          </a:p>
          <a:p>
            <a:r>
              <a:rPr lang="zh-CN" altLang="en-US" dirty="0">
                <a:hlinkClick r:id="rId19"/>
              </a:rPr>
              <a:t>消息推送</a:t>
            </a:r>
            <a:r>
              <a:rPr lang="zh-CN" altLang="en-US" dirty="0"/>
              <a:t>，</a:t>
            </a:r>
            <a:r>
              <a:rPr lang="zh-CN" altLang="en-US" dirty="0">
                <a:hlinkClick r:id="rId20"/>
              </a:rPr>
              <a:t>音乐</a:t>
            </a:r>
            <a:r>
              <a:rPr lang="zh-CN" altLang="en-US" dirty="0"/>
              <a:t>，</a:t>
            </a:r>
            <a:r>
              <a:rPr lang="zh-CN" altLang="en-US" dirty="0">
                <a:hlinkClick r:id="rId21"/>
              </a:rPr>
              <a:t>云</a:t>
            </a:r>
            <a:r>
              <a:rPr lang="zh-CN" altLang="en-US" dirty="0"/>
              <a:t>，</a:t>
            </a:r>
            <a:r>
              <a:rPr lang="zh-CN" altLang="en-US" dirty="0">
                <a:hlinkClick r:id="rId22"/>
              </a:rPr>
              <a:t>语音识别</a:t>
            </a:r>
            <a:r>
              <a:rPr lang="zh-CN" altLang="en-US" dirty="0"/>
              <a:t>，</a:t>
            </a:r>
            <a:r>
              <a:rPr lang="zh-CN" altLang="en-US" dirty="0">
                <a:hlinkClick r:id="rId23"/>
              </a:rPr>
              <a:t>综合</a:t>
            </a:r>
            <a:endParaRPr lang="zh-CN" altLang="en-US" dirty="0"/>
          </a:p>
          <a:p>
            <a:endParaRPr kumimoji="1" lang="zh-CN" altLang="en-US" dirty="0"/>
          </a:p>
        </p:txBody>
      </p:sp>
      <p:sp>
        <p:nvSpPr>
          <p:cNvPr id="3" name="标题 2">
            <a:extLst>
              <a:ext uri="{FF2B5EF4-FFF2-40B4-BE49-F238E27FC236}">
                <a16:creationId xmlns:a16="http://schemas.microsoft.com/office/drawing/2014/main" id="{F8AFCDCC-972C-FC43-BA76-5DDE8D871180}"/>
              </a:ext>
            </a:extLst>
          </p:cNvPr>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101514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BABEB8D-4A94-014B-8942-6B61F5B03A90}"/>
              </a:ext>
            </a:extLst>
          </p:cNvPr>
          <p:cNvSpPr>
            <a:spLocks noGrp="1"/>
          </p:cNvSpPr>
          <p:nvPr>
            <p:ph type="body" idx="1"/>
          </p:nvPr>
        </p:nvSpPr>
        <p:spPr/>
        <p:txBody>
          <a:bodyPr/>
          <a:lstStyle/>
          <a:p>
            <a:r>
              <a:rPr lang="zh-CN" altLang="en-US" dirty="0"/>
              <a:t>史上最全</a:t>
            </a:r>
            <a:r>
              <a:rPr lang="en-US" altLang="zh-CN" dirty="0"/>
              <a:t>】</a:t>
            </a:r>
            <a:r>
              <a:rPr lang="zh-CN" altLang="en-US" dirty="0"/>
              <a:t>国内外常用精品</a:t>
            </a:r>
            <a:r>
              <a:rPr lang="en-US" altLang="zh-CN" dirty="0"/>
              <a:t>API</a:t>
            </a:r>
            <a:r>
              <a:rPr lang="zh-CN" altLang="en-US" dirty="0"/>
              <a:t>接口汇总</a:t>
            </a:r>
            <a:endParaRPr lang="en-US" altLang="zh-CN" dirty="0">
              <a:hlinkClick r:id="rId2"/>
            </a:endParaRPr>
          </a:p>
          <a:p>
            <a:r>
              <a:rPr lang="en-US" altLang="zh-CN" dirty="0">
                <a:hlinkClick r:id="rId2"/>
              </a:rPr>
              <a:t>https://cloud.tencent.com/developer/article/1452237</a:t>
            </a:r>
            <a:endParaRPr kumimoji="1" lang="zh-CN" altLang="en-US" dirty="0"/>
          </a:p>
        </p:txBody>
      </p:sp>
      <p:sp>
        <p:nvSpPr>
          <p:cNvPr id="3" name="标题 2">
            <a:extLst>
              <a:ext uri="{FF2B5EF4-FFF2-40B4-BE49-F238E27FC236}">
                <a16:creationId xmlns:a16="http://schemas.microsoft.com/office/drawing/2014/main" id="{F0A56846-F31F-8249-BEB0-37421F96193C}"/>
              </a:ext>
            </a:extLst>
          </p:cNvPr>
          <p:cNvSpPr>
            <a:spLocks noGrp="1"/>
          </p:cNvSpPr>
          <p:nvPr>
            <p:ph type="title"/>
          </p:nvPr>
        </p:nvSpPr>
        <p:spPr/>
        <p:txBody>
          <a:bodyPr/>
          <a:lstStyle/>
          <a:p>
            <a:endParaRPr kumimoji="1" lang="zh-CN" altLang="en-US"/>
          </a:p>
        </p:txBody>
      </p:sp>
    </p:spTree>
    <p:extLst>
      <p:ext uri="{BB962C8B-B14F-4D97-AF65-F5344CB8AC3E}">
        <p14:creationId xmlns:p14="http://schemas.microsoft.com/office/powerpoint/2010/main" val="1655197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146"/>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JSON</a:t>
            </a:r>
            <a:endParaRPr>
              <a:solidFill>
                <a:srgbClr val="EF5330"/>
              </a:solidFill>
            </a:endParaRPr>
          </a:p>
        </p:txBody>
      </p:sp>
      <p:sp>
        <p:nvSpPr>
          <p:cNvPr id="1059" name="Google Shape;1059;p146"/>
          <p:cNvSpPr txBox="1">
            <a:spLocks noGrp="1"/>
          </p:cNvSpPr>
          <p:nvPr>
            <p:ph type="body" idx="1"/>
          </p:nvPr>
        </p:nvSpPr>
        <p:spPr>
          <a:xfrm>
            <a:off x="539500" y="1257300"/>
            <a:ext cx="8071500" cy="3374400"/>
          </a:xfrm>
          <a:prstGeom prst="rect">
            <a:avLst/>
          </a:prstGeom>
        </p:spPr>
        <p:txBody>
          <a:bodyPr spcFirstLastPara="1" wrap="square" lIns="91425" tIns="91425" rIns="91425" bIns="91425" anchor="t" anchorCtr="0">
            <a:noAutofit/>
          </a:bodyPr>
          <a:lstStyle/>
          <a:p>
            <a:pPr marL="0" lvl="0" indent="0">
              <a:buNone/>
            </a:pPr>
            <a:r>
              <a:rPr lang="zh-CN" altLang="en-US" dirty="0"/>
              <a:t>大多数</a:t>
            </a:r>
            <a:r>
              <a:rPr lang="en-US" dirty="0"/>
              <a:t>API</a:t>
            </a:r>
            <a:r>
              <a:rPr lang="zh-CN" altLang="en-US" dirty="0"/>
              <a:t>响应都使用</a:t>
            </a:r>
            <a:r>
              <a:rPr lang="en-US" dirty="0"/>
              <a:t>JSON。 （JavaScript</a:t>
            </a:r>
            <a:r>
              <a:rPr lang="zh-CN" altLang="en-US" dirty="0"/>
              <a:t>对象</a:t>
            </a:r>
            <a:r>
              <a:rPr lang="en-US" altLang="zh-CN" dirty="0"/>
              <a:t>object</a:t>
            </a:r>
            <a:r>
              <a:rPr lang="zh-CN" altLang="en-US" dirty="0"/>
              <a:t>表示法</a:t>
            </a:r>
            <a:r>
              <a:rPr lang="en-US" altLang="zh-CN" dirty="0"/>
              <a:t>notation</a:t>
            </a:r>
            <a:r>
              <a:rPr lang="zh-CN" altLang="en-US" dirty="0"/>
              <a:t>）。</a:t>
            </a:r>
            <a:endParaRPr lang="en-US" altLang="zh-CN" dirty="0"/>
          </a:p>
          <a:p>
            <a:pPr marL="0" lvl="0" indent="0">
              <a:buNone/>
            </a:pPr>
            <a:r>
              <a:rPr lang="zh-CN" altLang="en-US" dirty="0"/>
              <a:t>如果您注意，在页面加载后，它会变化。</a:t>
            </a:r>
            <a:endParaRPr lang="en-US" altLang="zh-CN" dirty="0"/>
          </a:p>
          <a:p>
            <a:pPr marL="0" lvl="0" indent="0">
              <a:buNone/>
            </a:pPr>
            <a:r>
              <a:rPr lang="zh-CN" altLang="en-US" dirty="0"/>
              <a:t>这是因为</a:t>
            </a:r>
            <a:r>
              <a:rPr lang="en-US" dirty="0" err="1"/>
              <a:t>JSONView</a:t>
            </a:r>
            <a:r>
              <a:rPr lang="zh-CN" altLang="en-US" dirty="0"/>
              <a:t>扩展在工作。</a:t>
            </a:r>
            <a:endParaRPr lang="en-US" altLang="zh-CN" dirty="0"/>
          </a:p>
          <a:p>
            <a:pPr marL="0" lvl="0" indent="0">
              <a:buNone/>
            </a:pPr>
            <a:r>
              <a:rPr lang="zh-CN" altLang="en-US" dirty="0"/>
              <a:t>它会更改数据，以便正确格式化对象并使其更易于阅读。</a:t>
            </a:r>
            <a:endParaRPr sz="1800" dirty="0"/>
          </a:p>
        </p:txBody>
      </p:sp>
      <p:pic>
        <p:nvPicPr>
          <p:cNvPr id="1060" name="Google Shape;1060;p146"/>
          <p:cNvPicPr preferRelativeResize="0"/>
          <p:nvPr/>
        </p:nvPicPr>
        <p:blipFill rotWithShape="1">
          <a:blip r:embed="rId3">
            <a:alphaModFix/>
          </a:blip>
          <a:srcRect r="50032" b="42814"/>
          <a:stretch/>
        </p:blipFill>
        <p:spPr>
          <a:xfrm>
            <a:off x="538000" y="2909300"/>
            <a:ext cx="3866324" cy="1367100"/>
          </a:xfrm>
          <a:prstGeom prst="rect">
            <a:avLst/>
          </a:prstGeom>
          <a:noFill/>
          <a:ln>
            <a:noFill/>
          </a:ln>
        </p:spPr>
      </p:pic>
      <p:pic>
        <p:nvPicPr>
          <p:cNvPr id="1061" name="Google Shape;1061;p146"/>
          <p:cNvPicPr preferRelativeResize="0"/>
          <p:nvPr/>
        </p:nvPicPr>
        <p:blipFill>
          <a:blip r:embed="rId4">
            <a:alphaModFix/>
          </a:blip>
          <a:stretch>
            <a:fillRect/>
          </a:stretch>
        </p:blipFill>
        <p:spPr>
          <a:xfrm>
            <a:off x="6026525" y="2667113"/>
            <a:ext cx="2007941" cy="1933175"/>
          </a:xfrm>
          <a:prstGeom prst="rect">
            <a:avLst/>
          </a:prstGeom>
          <a:noFill/>
          <a:ln>
            <a:noFill/>
          </a:ln>
        </p:spPr>
      </p:pic>
      <p:pic>
        <p:nvPicPr>
          <p:cNvPr id="1062" name="Google Shape;1062;p146"/>
          <p:cNvPicPr preferRelativeResize="0"/>
          <p:nvPr/>
        </p:nvPicPr>
        <p:blipFill>
          <a:blip r:embed="rId5">
            <a:alphaModFix/>
          </a:blip>
          <a:stretch>
            <a:fillRect/>
          </a:stretch>
        </p:blipFill>
        <p:spPr>
          <a:xfrm>
            <a:off x="4721263" y="3192563"/>
            <a:ext cx="882275" cy="882275"/>
          </a:xfrm>
          <a:prstGeom prst="rect">
            <a:avLst/>
          </a:prstGeom>
          <a:noFill/>
          <a:ln>
            <a:noFill/>
          </a:ln>
        </p:spPr>
      </p:pic>
      <p:sp>
        <p:nvSpPr>
          <p:cNvPr id="2" name="矩形 1">
            <a:extLst>
              <a:ext uri="{FF2B5EF4-FFF2-40B4-BE49-F238E27FC236}">
                <a16:creationId xmlns:a16="http://schemas.microsoft.com/office/drawing/2014/main" id="{40D58BBC-56A4-A64A-A7A6-32B4BC8B5D9C}"/>
              </a:ext>
            </a:extLst>
          </p:cNvPr>
          <p:cNvSpPr/>
          <p:nvPr/>
        </p:nvSpPr>
        <p:spPr>
          <a:xfrm>
            <a:off x="4961189" y="398505"/>
            <a:ext cx="3073277" cy="307777"/>
          </a:xfrm>
          <a:prstGeom prst="rect">
            <a:avLst/>
          </a:prstGeom>
        </p:spPr>
        <p:txBody>
          <a:bodyPr wrap="none">
            <a:spAutoFit/>
          </a:bodyPr>
          <a:lstStyle/>
          <a:p>
            <a:pPr marL="0" indent="0">
              <a:buClr>
                <a:schemeClr val="dk1"/>
              </a:buClr>
              <a:buSzPts val="1100"/>
              <a:buNone/>
            </a:pPr>
            <a:r>
              <a:rPr lang="zh-CN" altLang="en-US" dirty="0"/>
              <a:t>从</a:t>
            </a:r>
            <a:r>
              <a:rPr lang="en-US" altLang="zh-CN" dirty="0"/>
              <a:t>Chrome app store</a:t>
            </a:r>
            <a:r>
              <a:rPr lang="zh-CN" altLang="en-US" dirty="0"/>
              <a:t>下载 </a:t>
            </a:r>
            <a:r>
              <a:rPr lang="en-US" altLang="zh-CN" u="sng" dirty="0">
                <a:solidFill>
                  <a:schemeClr val="hlink"/>
                </a:solidFill>
                <a:hlinkClick r:id="rId6"/>
              </a:rPr>
              <a:t>JSONView</a:t>
            </a:r>
            <a:endParaRPr lang="en-US" altLang="zh-CN" dirty="0">
              <a:highlight>
                <a:srgbClr val="FFFF0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A4669BB9-950A-7645-A2F6-ACB4AD13BFCB}"/>
              </a:ext>
            </a:extLst>
          </p:cNvPr>
          <p:cNvSpPr>
            <a:spLocks noGrp="1"/>
          </p:cNvSpPr>
          <p:nvPr>
            <p:ph type="body" idx="1"/>
          </p:nvPr>
        </p:nvSpPr>
        <p:spPr/>
        <p:txBody>
          <a:bodyPr/>
          <a:lstStyle/>
          <a:p>
            <a:pPr marL="114300" indent="0">
              <a:buNone/>
            </a:pPr>
            <a:r>
              <a:rPr lang="en-US" altLang="zh-CN" dirty="0" err="1"/>
              <a:t>var</a:t>
            </a:r>
            <a:r>
              <a:rPr lang="en-US" altLang="zh-CN" dirty="0"/>
              <a:t> a = {</a:t>
            </a:r>
          </a:p>
          <a:p>
            <a:pPr marL="114300" indent="0">
              <a:buNone/>
            </a:pPr>
            <a:r>
              <a:rPr lang="en-US" altLang="zh-CN" dirty="0"/>
              <a:t>	</a:t>
            </a:r>
            <a:r>
              <a:rPr lang="zh-CN" altLang="en-US" dirty="0"/>
              <a:t>姓名</a:t>
            </a:r>
            <a:r>
              <a:rPr lang="en-US" altLang="zh-CN" dirty="0"/>
              <a:t>: "</a:t>
            </a:r>
            <a:r>
              <a:rPr lang="zh-CN" altLang="en-US" dirty="0"/>
              <a:t>周光明</a:t>
            </a:r>
            <a:r>
              <a:rPr lang="en-US" altLang="zh-CN" dirty="0"/>
              <a:t>",</a:t>
            </a:r>
          </a:p>
          <a:p>
            <a:pPr marL="114300" indent="0">
              <a:buNone/>
            </a:pPr>
            <a:r>
              <a:rPr lang="en-US" altLang="zh-CN" dirty="0"/>
              <a:t>	</a:t>
            </a:r>
            <a:r>
              <a:rPr lang="zh-CN" altLang="en-US" dirty="0"/>
              <a:t>年龄</a:t>
            </a:r>
            <a:r>
              <a:rPr lang="en-US" altLang="zh-CN" dirty="0"/>
              <a:t>: 16,</a:t>
            </a:r>
          </a:p>
          <a:p>
            <a:pPr marL="114300" indent="0">
              <a:buNone/>
            </a:pPr>
            <a:r>
              <a:rPr lang="en-US" altLang="zh-CN" dirty="0"/>
              <a:t>	</a:t>
            </a:r>
            <a:r>
              <a:rPr lang="zh-CN" altLang="en-US" dirty="0"/>
              <a:t>图片链接</a:t>
            </a:r>
            <a:r>
              <a:rPr lang="en-US" altLang="zh-CN" dirty="0"/>
              <a:t>: "https://</a:t>
            </a:r>
            <a:r>
              <a:rPr lang="en-US" altLang="zh-CN" dirty="0" err="1"/>
              <a:t>mms.businesswire.com</a:t>
            </a:r>
            <a:r>
              <a:rPr lang="en-US" altLang="zh-CN" dirty="0"/>
              <a:t>/media/20181031005146/</a:t>
            </a:r>
            <a:r>
              <a:rPr lang="en-US" altLang="zh-CN" dirty="0" err="1"/>
              <a:t>en</a:t>
            </a:r>
            <a:r>
              <a:rPr lang="en-US" altLang="zh-CN" dirty="0"/>
              <a:t>/687557/23/CN_Logo_Black-01.jpg",</a:t>
            </a:r>
          </a:p>
          <a:p>
            <a:pPr marL="114300" indent="0">
              <a:buNone/>
            </a:pPr>
            <a:r>
              <a:rPr lang="en-US" altLang="zh-CN" dirty="0"/>
              <a:t>	</a:t>
            </a:r>
            <a:r>
              <a:rPr lang="zh-CN" altLang="en-US" dirty="0"/>
              <a:t>网站</a:t>
            </a:r>
            <a:r>
              <a:rPr lang="en-US" altLang="zh-CN" dirty="0"/>
              <a:t>: "https://</a:t>
            </a:r>
            <a:r>
              <a:rPr lang="en-US" altLang="zh-CN" dirty="0" err="1"/>
              <a:t>codenation.org</a:t>
            </a:r>
            <a:r>
              <a:rPr lang="en-US" altLang="zh-CN" dirty="0"/>
              <a:t>/",</a:t>
            </a:r>
          </a:p>
          <a:p>
            <a:pPr marL="114300" indent="0">
              <a:buNone/>
            </a:pPr>
            <a:r>
              <a:rPr lang="en-US" altLang="zh-CN" dirty="0"/>
              <a:t>	</a:t>
            </a:r>
            <a:r>
              <a:rPr lang="zh-CN" altLang="en-US" dirty="0"/>
              <a:t>喜欢的</a:t>
            </a:r>
            <a:r>
              <a:rPr lang="en-US" altLang="zh-CN" dirty="0"/>
              <a:t>: {</a:t>
            </a:r>
          </a:p>
          <a:p>
            <a:pPr marL="114300" indent="0">
              <a:buNone/>
            </a:pPr>
            <a:r>
              <a:rPr lang="en-US" altLang="zh-CN" dirty="0"/>
              <a:t>		"</a:t>
            </a:r>
            <a:r>
              <a:rPr lang="zh-CN" altLang="en-US" dirty="0"/>
              <a:t>食物</a:t>
            </a:r>
            <a:r>
              <a:rPr lang="en-US" altLang="zh-CN" dirty="0"/>
              <a:t>": ["</a:t>
            </a:r>
            <a:r>
              <a:rPr lang="zh-CN" altLang="en-US" dirty="0"/>
              <a:t>热干面</a:t>
            </a:r>
            <a:r>
              <a:rPr lang="en-US" altLang="zh-CN" dirty="0"/>
              <a:t>", "</a:t>
            </a:r>
            <a:r>
              <a:rPr lang="zh-CN" altLang="en-US" dirty="0"/>
              <a:t>海鲜</a:t>
            </a:r>
            <a:r>
              <a:rPr lang="en-US" altLang="zh-CN" dirty="0"/>
              <a:t>", "</a:t>
            </a:r>
            <a:r>
              <a:rPr lang="zh-CN" altLang="en-US" dirty="0"/>
              <a:t>鸡肉和米饭</a:t>
            </a:r>
            <a:r>
              <a:rPr lang="en-US" altLang="zh-CN" dirty="0"/>
              <a:t>"]</a:t>
            </a:r>
          </a:p>
          <a:p>
            <a:pPr marL="114300" indent="0">
              <a:buNone/>
            </a:pPr>
            <a:r>
              <a:rPr lang="en-US" altLang="zh-CN" dirty="0"/>
              <a:t>	}</a:t>
            </a:r>
          </a:p>
          <a:p>
            <a:pPr marL="114300" indent="0">
              <a:buNone/>
            </a:pPr>
            <a:r>
              <a:rPr lang="en-US" altLang="zh-CN" dirty="0"/>
              <a:t>}</a:t>
            </a:r>
            <a:endParaRPr kumimoji="1" lang="zh-CN" altLang="en-US" dirty="0"/>
          </a:p>
        </p:txBody>
      </p:sp>
      <p:sp>
        <p:nvSpPr>
          <p:cNvPr id="3" name="标题 2">
            <a:extLst>
              <a:ext uri="{FF2B5EF4-FFF2-40B4-BE49-F238E27FC236}">
                <a16:creationId xmlns:a16="http://schemas.microsoft.com/office/drawing/2014/main" id="{44765865-3D91-9743-A543-C3A93F900C46}"/>
              </a:ext>
            </a:extLst>
          </p:cNvPr>
          <p:cNvSpPr>
            <a:spLocks noGrp="1"/>
          </p:cNvSpPr>
          <p:nvPr>
            <p:ph type="title"/>
          </p:nvPr>
        </p:nvSpPr>
        <p:spPr/>
        <p:txBody>
          <a:bodyPr/>
          <a:lstStyle/>
          <a:p>
            <a:r>
              <a:rPr kumimoji="1" lang="en-US" altLang="zh-CN" dirty="0"/>
              <a:t>JSON</a:t>
            </a:r>
            <a:r>
              <a:rPr kumimoji="1" lang="zh-CN" altLang="en-US" dirty="0"/>
              <a:t>：</a:t>
            </a:r>
            <a:r>
              <a:rPr lang="en-US" altLang="zh-CN" b="0" dirty="0"/>
              <a:t>JavaScript </a:t>
            </a:r>
            <a:r>
              <a:rPr lang="zh-CN" altLang="en-US" b="0" dirty="0"/>
              <a:t>对象表示法</a:t>
            </a:r>
            <a:endParaRPr kumimoji="1" lang="zh-CN" altLang="en-US" dirty="0"/>
          </a:p>
        </p:txBody>
      </p:sp>
    </p:spTree>
    <p:extLst>
      <p:ext uri="{BB962C8B-B14F-4D97-AF65-F5344CB8AC3E}">
        <p14:creationId xmlns:p14="http://schemas.microsoft.com/office/powerpoint/2010/main" val="200896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153"/>
          <p:cNvSpPr txBox="1">
            <a:spLocks noGrp="1"/>
          </p:cNvSpPr>
          <p:nvPr>
            <p:ph type="title"/>
          </p:nvPr>
        </p:nvSpPr>
        <p:spPr>
          <a:xfrm>
            <a:off x="1626300" y="2341775"/>
            <a:ext cx="5891400" cy="39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zh-CN" altLang="en-US" sz="2400" dirty="0"/>
              <a:t>请求（</a:t>
            </a:r>
            <a:r>
              <a:rPr lang="en-US" altLang="zh-CN" sz="2400" dirty="0"/>
              <a:t>Fetch</a:t>
            </a:r>
            <a:r>
              <a:rPr lang="zh-CN" altLang="en-US" sz="2400" dirty="0"/>
              <a:t>）</a:t>
            </a:r>
            <a:endParaRPr sz="2400" dirty="0"/>
          </a:p>
        </p:txBody>
      </p:sp>
    </p:spTree>
    <p:extLst>
      <p:ext uri="{BB962C8B-B14F-4D97-AF65-F5344CB8AC3E}">
        <p14:creationId xmlns:p14="http://schemas.microsoft.com/office/powerpoint/2010/main" val="1714462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48"/>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lvl="0"/>
            <a:r>
              <a:rPr lang="zh-CN" altLang="en-US" dirty="0"/>
              <a:t>您如何发出</a:t>
            </a:r>
            <a:r>
              <a:rPr lang="en-US" dirty="0"/>
              <a:t>API</a:t>
            </a:r>
            <a:r>
              <a:rPr lang="zh-CN" altLang="en-US" dirty="0"/>
              <a:t>请求？</a:t>
            </a:r>
            <a:endParaRPr dirty="0">
              <a:solidFill>
                <a:srgbClr val="EF5330"/>
              </a:solidFill>
            </a:endParaRPr>
          </a:p>
        </p:txBody>
      </p:sp>
      <p:sp>
        <p:nvSpPr>
          <p:cNvPr id="1075" name="Google Shape;1075;p148"/>
          <p:cNvSpPr txBox="1"/>
          <p:nvPr/>
        </p:nvSpPr>
        <p:spPr>
          <a:xfrm>
            <a:off x="524725" y="1258575"/>
            <a:ext cx="7989300" cy="591600"/>
          </a:xfrm>
          <a:prstGeom prst="rect">
            <a:avLst/>
          </a:prstGeom>
          <a:noFill/>
          <a:ln>
            <a:noFill/>
          </a:ln>
        </p:spPr>
        <p:txBody>
          <a:bodyPr spcFirstLastPara="1" wrap="square" lIns="91425" tIns="91425" rIns="91425" bIns="91425" anchor="t" anchorCtr="0">
            <a:noAutofit/>
          </a:bodyPr>
          <a:lstStyle/>
          <a:p>
            <a:pPr marL="0" lvl="0" indent="0" algn="l" rtl="0">
              <a:lnSpc>
                <a:spcPct val="171000"/>
              </a:lnSpc>
              <a:spcBef>
                <a:spcPts val="0"/>
              </a:spcBef>
              <a:spcAft>
                <a:spcPts val="0"/>
              </a:spcAft>
              <a:buClr>
                <a:schemeClr val="dk1"/>
              </a:buClr>
              <a:buSzPts val="1100"/>
              <a:buFont typeface="Arial"/>
              <a:buNone/>
            </a:pPr>
            <a:endParaRPr sz="2400">
              <a:solidFill>
                <a:srgbClr val="3F3B39"/>
              </a:solidFill>
              <a:latin typeface="Helvetica Neue"/>
              <a:ea typeface="Helvetica Neue"/>
              <a:cs typeface="Helvetica Neue"/>
              <a:sym typeface="Helvetica Neue"/>
            </a:endParaRPr>
          </a:p>
          <a:p>
            <a:pPr marL="0" lvl="0" indent="0" algn="l" rtl="0">
              <a:spcBef>
                <a:spcPts val="1700"/>
              </a:spcBef>
              <a:spcAft>
                <a:spcPts val="0"/>
              </a:spcAft>
              <a:buNone/>
            </a:pPr>
            <a:endParaRPr>
              <a:latin typeface="Helvetica Neue"/>
              <a:ea typeface="Helvetica Neue"/>
              <a:cs typeface="Helvetica Neue"/>
              <a:sym typeface="Helvetica Neue"/>
            </a:endParaRPr>
          </a:p>
        </p:txBody>
      </p:sp>
      <p:sp>
        <p:nvSpPr>
          <p:cNvPr id="1076" name="Google Shape;1076;p148"/>
          <p:cNvSpPr txBox="1">
            <a:spLocks noGrp="1"/>
          </p:cNvSpPr>
          <p:nvPr>
            <p:ph type="body" idx="1"/>
          </p:nvPr>
        </p:nvSpPr>
        <p:spPr>
          <a:xfrm>
            <a:off x="539500" y="1257300"/>
            <a:ext cx="4032600" cy="3374400"/>
          </a:xfrm>
          <a:prstGeom prst="rect">
            <a:avLst/>
          </a:prstGeom>
        </p:spPr>
        <p:txBody>
          <a:bodyPr spcFirstLastPara="1" wrap="square" lIns="91425" tIns="91425" rIns="91425" bIns="91425" anchor="ctr" anchorCtr="0">
            <a:noAutofit/>
          </a:bodyPr>
          <a:lstStyle/>
          <a:p>
            <a:pPr marL="0" lvl="0" indent="0">
              <a:spcAft>
                <a:spcPts val="1700"/>
              </a:spcAft>
              <a:buNone/>
            </a:pPr>
            <a:r>
              <a:rPr lang="en" sz="2400" b="1" dirty="0">
                <a:solidFill>
                  <a:srgbClr val="FFAA7B"/>
                </a:solidFill>
              </a:rPr>
              <a:t>fetch()</a:t>
            </a:r>
            <a:r>
              <a:rPr lang="zh-CN" altLang="en-US" sz="2400" dirty="0">
                <a:solidFill>
                  <a:srgbClr val="333333"/>
                </a:solidFill>
              </a:rPr>
              <a:t>允许我们从网站请求数据，并要求他们返回响应</a:t>
            </a:r>
            <a:endParaRPr sz="2400" dirty="0">
              <a:latin typeface="Helvetica Neue"/>
              <a:ea typeface="Helvetica Neue"/>
              <a:cs typeface="Helvetica Neue"/>
              <a:sym typeface="Helvetica Neue"/>
            </a:endParaRPr>
          </a:p>
        </p:txBody>
      </p:sp>
      <p:pic>
        <p:nvPicPr>
          <p:cNvPr id="1077" name="Google Shape;1077;p148"/>
          <p:cNvPicPr preferRelativeResize="0"/>
          <p:nvPr/>
        </p:nvPicPr>
        <p:blipFill>
          <a:blip r:embed="rId3">
            <a:alphaModFix/>
          </a:blip>
          <a:stretch>
            <a:fillRect/>
          </a:stretch>
        </p:blipFill>
        <p:spPr>
          <a:xfrm>
            <a:off x="4752250" y="1665398"/>
            <a:ext cx="3687524" cy="2558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149"/>
          <p:cNvSpPr txBox="1">
            <a:spLocks noGrp="1"/>
          </p:cNvSpPr>
          <p:nvPr>
            <p:ph type="title"/>
          </p:nvPr>
        </p:nvSpPr>
        <p:spPr>
          <a:xfrm>
            <a:off x="1411200" y="58350"/>
            <a:ext cx="7502400" cy="905100"/>
          </a:xfrm>
          <a:prstGeom prst="rect">
            <a:avLst/>
          </a:prstGeom>
        </p:spPr>
        <p:txBody>
          <a:bodyPr spcFirstLastPara="1" wrap="square" lIns="91425" tIns="91425" rIns="91425" bIns="91425" anchor="ctr" anchorCtr="0">
            <a:noAutofit/>
          </a:bodyPr>
          <a:lstStyle/>
          <a:p>
            <a:pPr lvl="0"/>
            <a:r>
              <a:rPr lang="zh-CN" altLang="en-US" dirty="0"/>
              <a:t>您如何提出</a:t>
            </a:r>
            <a:r>
              <a:rPr lang="en-US" dirty="0"/>
              <a:t>fetch（）</a:t>
            </a:r>
            <a:r>
              <a:rPr lang="zh-CN" altLang="en-US" dirty="0"/>
              <a:t>请求？</a:t>
            </a:r>
            <a:endParaRPr dirty="0">
              <a:solidFill>
                <a:srgbClr val="EF5330"/>
              </a:solidFill>
            </a:endParaRPr>
          </a:p>
        </p:txBody>
      </p:sp>
      <p:sp>
        <p:nvSpPr>
          <p:cNvPr id="1083" name="Google Shape;1083;p149"/>
          <p:cNvSpPr txBox="1"/>
          <p:nvPr/>
        </p:nvSpPr>
        <p:spPr>
          <a:xfrm>
            <a:off x="524725" y="1258575"/>
            <a:ext cx="7989300" cy="591600"/>
          </a:xfrm>
          <a:prstGeom prst="rect">
            <a:avLst/>
          </a:prstGeom>
          <a:noFill/>
          <a:ln>
            <a:noFill/>
          </a:ln>
        </p:spPr>
        <p:txBody>
          <a:bodyPr spcFirstLastPara="1" wrap="square" lIns="91425" tIns="91425" rIns="91425" bIns="91425" anchor="t" anchorCtr="0">
            <a:noAutofit/>
          </a:bodyPr>
          <a:lstStyle/>
          <a:p>
            <a:pPr marL="0" lvl="0" indent="0" algn="l" rtl="0">
              <a:lnSpc>
                <a:spcPct val="171000"/>
              </a:lnSpc>
              <a:spcBef>
                <a:spcPts val="0"/>
              </a:spcBef>
              <a:spcAft>
                <a:spcPts val="0"/>
              </a:spcAft>
              <a:buClr>
                <a:schemeClr val="dk1"/>
              </a:buClr>
              <a:buSzPts val="1100"/>
              <a:buFont typeface="Arial"/>
              <a:buNone/>
            </a:pPr>
            <a:endParaRPr sz="2400">
              <a:solidFill>
                <a:srgbClr val="3F3B39"/>
              </a:solidFill>
              <a:latin typeface="Helvetica Neue"/>
              <a:ea typeface="Helvetica Neue"/>
              <a:cs typeface="Helvetica Neue"/>
              <a:sym typeface="Helvetica Neue"/>
            </a:endParaRPr>
          </a:p>
          <a:p>
            <a:pPr marL="0" lvl="0" indent="0" algn="l" rtl="0">
              <a:spcBef>
                <a:spcPts val="1700"/>
              </a:spcBef>
              <a:spcAft>
                <a:spcPts val="0"/>
              </a:spcAft>
              <a:buNone/>
            </a:pPr>
            <a:endParaRPr>
              <a:latin typeface="Helvetica Neue"/>
              <a:ea typeface="Helvetica Neue"/>
              <a:cs typeface="Helvetica Neue"/>
              <a:sym typeface="Helvetica Neue"/>
            </a:endParaRPr>
          </a:p>
        </p:txBody>
      </p:sp>
      <p:sp>
        <p:nvSpPr>
          <p:cNvPr id="1084" name="Google Shape;1084;p149"/>
          <p:cNvSpPr txBox="1">
            <a:spLocks noGrp="1"/>
          </p:cNvSpPr>
          <p:nvPr>
            <p:ph type="body" idx="1"/>
          </p:nvPr>
        </p:nvSpPr>
        <p:spPr>
          <a:xfrm>
            <a:off x="539500" y="1257300"/>
            <a:ext cx="8071500" cy="3374400"/>
          </a:xfrm>
          <a:prstGeom prst="rect">
            <a:avLst/>
          </a:prstGeom>
        </p:spPr>
        <p:txBody>
          <a:bodyPr spcFirstLastPara="1" wrap="square" lIns="91425" tIns="91425" rIns="91425" bIns="91425" anchor="t" anchorCtr="0">
            <a:noAutofit/>
          </a:bodyPr>
          <a:lstStyle/>
          <a:p>
            <a:pPr marL="152400" marR="152400" lvl="0" indent="0" algn="l" rtl="0">
              <a:spcBef>
                <a:spcPts val="0"/>
              </a:spcBef>
              <a:spcAft>
                <a:spcPts val="0"/>
              </a:spcAft>
              <a:buClr>
                <a:schemeClr val="dk1"/>
              </a:buClr>
              <a:buSzPts val="1100"/>
              <a:buFont typeface="Arial"/>
              <a:buNone/>
            </a:pPr>
            <a:endParaRPr sz="2400" dirty="0">
              <a:latin typeface="Helvetica Neue"/>
              <a:ea typeface="Helvetica Neue"/>
              <a:cs typeface="Helvetica Neue"/>
              <a:sym typeface="Helvetica Neue"/>
            </a:endParaRPr>
          </a:p>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1085" name="Google Shape;1085;p149"/>
          <p:cNvSpPr txBox="1"/>
          <p:nvPr/>
        </p:nvSpPr>
        <p:spPr>
          <a:xfrm>
            <a:off x="5033100" y="1257300"/>
            <a:ext cx="3715500" cy="3246900"/>
          </a:xfrm>
          <a:prstGeom prst="rect">
            <a:avLst/>
          </a:prstGeom>
          <a:noFill/>
          <a:ln>
            <a:noFill/>
          </a:ln>
        </p:spPr>
        <p:txBody>
          <a:bodyPr spcFirstLastPara="1" wrap="square" lIns="91425" tIns="91425" rIns="91425" bIns="91425" anchor="t" anchorCtr="0">
            <a:noAutofit/>
          </a:bodyPr>
          <a:lstStyle/>
          <a:p>
            <a:pPr lvl="0"/>
            <a:r>
              <a:rPr lang="zh-CN" altLang="en-US" sz="1800" dirty="0">
                <a:solidFill>
                  <a:schemeClr val="dk1"/>
                </a:solidFill>
                <a:latin typeface="Helvetica Neue"/>
                <a:ea typeface="Helvetica Neue"/>
                <a:cs typeface="Helvetica Neue"/>
                <a:sym typeface="Helvetica Neue"/>
              </a:rPr>
              <a:t>这是一个</a:t>
            </a:r>
            <a:r>
              <a:rPr lang="en-US" sz="1800" dirty="0">
                <a:solidFill>
                  <a:schemeClr val="dk1"/>
                </a:solidFill>
                <a:latin typeface="Helvetica Neue"/>
                <a:ea typeface="Helvetica Neue"/>
                <a:cs typeface="Helvetica Neue"/>
                <a:sym typeface="Helvetica Neue"/>
              </a:rPr>
              <a:t>fetch（）</a:t>
            </a:r>
            <a:r>
              <a:rPr lang="zh-CN" altLang="en-US" sz="1800" dirty="0">
                <a:solidFill>
                  <a:schemeClr val="dk1"/>
                </a:solidFill>
                <a:latin typeface="Helvetica Neue"/>
                <a:ea typeface="Helvetica Neue"/>
                <a:cs typeface="Helvetica Neue"/>
                <a:sym typeface="Helvetica Neue"/>
              </a:rPr>
              <a:t>请求。</a:t>
            </a:r>
          </a:p>
          <a:p>
            <a:pPr lvl="0"/>
            <a:endParaRPr lang="zh-CN" altLang="en-US" sz="1800" dirty="0">
              <a:solidFill>
                <a:schemeClr val="dk1"/>
              </a:solidFill>
              <a:latin typeface="Helvetica Neue"/>
              <a:ea typeface="Helvetica Neue"/>
              <a:cs typeface="Helvetica Neue"/>
              <a:sym typeface="Helvetica Neue"/>
            </a:endParaRPr>
          </a:p>
          <a:p>
            <a:pPr lvl="0"/>
            <a:r>
              <a:rPr lang="zh-CN" altLang="en-US" sz="1800" dirty="0">
                <a:solidFill>
                  <a:schemeClr val="dk1"/>
                </a:solidFill>
                <a:latin typeface="Helvetica Neue"/>
                <a:ea typeface="Helvetica Neue"/>
                <a:cs typeface="Helvetica Neue"/>
                <a:sym typeface="Helvetica Neue"/>
              </a:rPr>
              <a:t>首先，您需要一个函数，返回</a:t>
            </a:r>
            <a:r>
              <a:rPr lang="en-US" altLang="zh-CN" sz="1800" dirty="0">
                <a:solidFill>
                  <a:schemeClr val="dk1"/>
                </a:solidFill>
                <a:latin typeface="Helvetica Neue"/>
                <a:ea typeface="Helvetica Neue"/>
                <a:cs typeface="Helvetica Neue"/>
                <a:sym typeface="Helvetica Neue"/>
              </a:rPr>
              <a:t>JSON</a:t>
            </a:r>
            <a:r>
              <a:rPr lang="zh-CN" altLang="en-US" sz="1800" dirty="0">
                <a:solidFill>
                  <a:schemeClr val="dk1"/>
                </a:solidFill>
                <a:latin typeface="Helvetica Neue"/>
                <a:ea typeface="Helvetica Neue"/>
                <a:cs typeface="Helvetica Neue"/>
                <a:sym typeface="Helvetica Neue"/>
              </a:rPr>
              <a:t>响应</a:t>
            </a:r>
          </a:p>
          <a:p>
            <a:pPr lvl="0"/>
            <a:endParaRPr lang="zh-CN" altLang="en-US" sz="1800" dirty="0">
              <a:solidFill>
                <a:schemeClr val="dk1"/>
              </a:solidFill>
              <a:latin typeface="Helvetica Neue"/>
              <a:ea typeface="Helvetica Neue"/>
              <a:cs typeface="Helvetica Neue"/>
              <a:sym typeface="Helvetica Neue"/>
            </a:endParaRPr>
          </a:p>
          <a:p>
            <a:pPr lvl="0"/>
            <a:r>
              <a:rPr lang="zh-CN" altLang="en-US" sz="1800" dirty="0">
                <a:solidFill>
                  <a:schemeClr val="dk1"/>
                </a:solidFill>
                <a:latin typeface="Helvetica Neue"/>
                <a:ea typeface="Helvetica Neue"/>
                <a:cs typeface="Helvetica Neue"/>
                <a:sym typeface="Helvetica Neue"/>
              </a:rPr>
              <a:t>然后，您需要一个函数，访问嵌套在响应中的信息（数据）</a:t>
            </a:r>
          </a:p>
          <a:p>
            <a:pPr lvl="0"/>
            <a:endParaRPr lang="zh-CN" altLang="en-US" sz="1800" dirty="0">
              <a:solidFill>
                <a:schemeClr val="dk1"/>
              </a:solidFill>
              <a:latin typeface="Helvetica Neue"/>
              <a:ea typeface="Helvetica Neue"/>
              <a:cs typeface="Helvetica Neue"/>
              <a:sym typeface="Helvetica Neue"/>
            </a:endParaRPr>
          </a:p>
          <a:p>
            <a:pPr lvl="0"/>
            <a:r>
              <a:rPr lang="zh-CN" altLang="en-US" sz="1800" dirty="0">
                <a:solidFill>
                  <a:schemeClr val="dk1"/>
                </a:solidFill>
                <a:latin typeface="Helvetica Neue"/>
                <a:ea typeface="Helvetica Neue"/>
                <a:cs typeface="Helvetica Neue"/>
                <a:sym typeface="Helvetica Neue"/>
              </a:rPr>
              <a:t>使用什么参数？</a:t>
            </a:r>
            <a:endParaRPr sz="1800" dirty="0">
              <a:solidFill>
                <a:schemeClr val="dk1"/>
              </a:solidFill>
              <a:latin typeface="Helvetica Neue"/>
              <a:ea typeface="Helvetica Neue"/>
              <a:cs typeface="Helvetica Neue"/>
              <a:sym typeface="Helvetica Neue"/>
            </a:endParaRPr>
          </a:p>
        </p:txBody>
      </p:sp>
      <p:sp>
        <p:nvSpPr>
          <p:cNvPr id="1086" name="Google Shape;1086;p149"/>
          <p:cNvSpPr txBox="1"/>
          <p:nvPr/>
        </p:nvSpPr>
        <p:spPr>
          <a:xfrm>
            <a:off x="422050" y="1848000"/>
            <a:ext cx="4365600" cy="2065500"/>
          </a:xfrm>
          <a:prstGeom prst="rect">
            <a:avLst/>
          </a:prstGeom>
          <a:solidFill>
            <a:srgbClr val="EFEFE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152400" marR="152400" lvl="0" indent="0" algn="l" rtl="0">
              <a:spcBef>
                <a:spcPts val="0"/>
              </a:spcBef>
              <a:spcAft>
                <a:spcPts val="0"/>
              </a:spcAft>
              <a:buNone/>
            </a:pPr>
            <a:r>
              <a:rPr lang="en" sz="1600" dirty="0">
                <a:solidFill>
                  <a:srgbClr val="15C2D2"/>
                </a:solidFill>
                <a:latin typeface="Consolas"/>
                <a:ea typeface="Consolas"/>
                <a:cs typeface="Consolas"/>
                <a:sym typeface="Consolas"/>
              </a:rPr>
              <a:t>fetch</a:t>
            </a:r>
            <a:r>
              <a:rPr lang="en" sz="1600" dirty="0">
                <a:solidFill>
                  <a:srgbClr val="24292E"/>
                </a:solidFill>
                <a:latin typeface="Consolas"/>
                <a:ea typeface="Consolas"/>
                <a:cs typeface="Consolas"/>
                <a:sym typeface="Consolas"/>
              </a:rPr>
              <a:t>(</a:t>
            </a:r>
            <a:r>
              <a:rPr lang="en" sz="1600" dirty="0">
                <a:solidFill>
                  <a:srgbClr val="032F62"/>
                </a:solidFill>
                <a:latin typeface="Consolas"/>
                <a:ea typeface="Consolas"/>
                <a:cs typeface="Consolas"/>
                <a:sym typeface="Consolas"/>
              </a:rPr>
              <a:t>“&lt;API</a:t>
            </a:r>
            <a:r>
              <a:rPr lang="zh-CN" altLang="en" sz="1600" dirty="0">
                <a:solidFill>
                  <a:srgbClr val="032F62"/>
                </a:solidFill>
                <a:latin typeface="Consolas"/>
                <a:ea typeface="Consolas"/>
                <a:cs typeface="Consolas"/>
                <a:sym typeface="Consolas"/>
              </a:rPr>
              <a:t>链接</a:t>
            </a:r>
            <a:r>
              <a:rPr lang="en" sz="1600" dirty="0">
                <a:solidFill>
                  <a:srgbClr val="032F62"/>
                </a:solidFill>
                <a:latin typeface="Consolas"/>
                <a:ea typeface="Consolas"/>
                <a:cs typeface="Consolas"/>
                <a:sym typeface="Consolas"/>
              </a:rPr>
              <a:t>&gt;"</a:t>
            </a:r>
            <a:r>
              <a:rPr lang="en" sz="1600" dirty="0">
                <a:solidFill>
                  <a:srgbClr val="24292E"/>
                </a:solidFill>
                <a:latin typeface="Consolas"/>
                <a:ea typeface="Consolas"/>
                <a:cs typeface="Consolas"/>
                <a:sym typeface="Consolas"/>
              </a:rPr>
              <a:t>)</a:t>
            </a:r>
          </a:p>
          <a:p>
            <a:pPr marL="609600" marR="152400" lvl="0" indent="304800" algn="l" rtl="0">
              <a:spcBef>
                <a:spcPts val="0"/>
              </a:spcBef>
              <a:spcAft>
                <a:spcPts val="0"/>
              </a:spcAft>
              <a:buNone/>
            </a:pPr>
            <a:r>
              <a:rPr lang="en" sz="1600" dirty="0">
                <a:solidFill>
                  <a:srgbClr val="24292E"/>
                </a:solidFill>
                <a:latin typeface="Consolas"/>
                <a:ea typeface="Consolas"/>
                <a:cs typeface="Consolas"/>
                <a:sym typeface="Consolas"/>
              </a:rPr>
              <a:t>.</a:t>
            </a:r>
            <a:r>
              <a:rPr lang="en" sz="1600" dirty="0">
                <a:solidFill>
                  <a:srgbClr val="15C2D2"/>
                </a:solidFill>
                <a:latin typeface="Consolas"/>
                <a:ea typeface="Consolas"/>
                <a:cs typeface="Consolas"/>
                <a:sym typeface="Consolas"/>
              </a:rPr>
              <a:t>then</a:t>
            </a:r>
            <a:r>
              <a:rPr lang="en" sz="1600" dirty="0">
                <a:solidFill>
                  <a:srgbClr val="24292E"/>
                </a:solidFill>
                <a:latin typeface="Consolas"/>
                <a:ea typeface="Consolas"/>
                <a:cs typeface="Consolas"/>
                <a:sym typeface="Consolas"/>
              </a:rPr>
              <a:t>(</a:t>
            </a:r>
          </a:p>
          <a:p>
            <a:pPr marL="609600" marR="152400" lvl="0" indent="304800" algn="l" rtl="0">
              <a:spcBef>
                <a:spcPts val="0"/>
              </a:spcBef>
              <a:spcAft>
                <a:spcPts val="0"/>
              </a:spcAft>
              <a:buNone/>
            </a:pPr>
            <a:r>
              <a:rPr lang="zh-CN" altLang="en-US" sz="1600" dirty="0">
                <a:solidFill>
                  <a:srgbClr val="24292E"/>
                </a:solidFill>
                <a:latin typeface="Consolas"/>
                <a:ea typeface="Consolas"/>
                <a:cs typeface="Consolas"/>
                <a:sym typeface="Consolas"/>
              </a:rPr>
              <a:t>    </a:t>
            </a:r>
            <a:r>
              <a:rPr lang="en" sz="1600" dirty="0">
                <a:solidFill>
                  <a:srgbClr val="EF5330"/>
                </a:solidFill>
                <a:latin typeface="Consolas"/>
                <a:ea typeface="Consolas"/>
                <a:cs typeface="Consolas"/>
                <a:sym typeface="Consolas"/>
              </a:rPr>
              <a:t>function</a:t>
            </a:r>
            <a:r>
              <a:rPr lang="en" sz="1600" dirty="0">
                <a:solidFill>
                  <a:srgbClr val="24292E"/>
                </a:solidFill>
                <a:latin typeface="Consolas"/>
                <a:ea typeface="Consolas"/>
                <a:cs typeface="Consolas"/>
                <a:sym typeface="Consolas"/>
              </a:rPr>
              <a:t>(</a:t>
            </a:r>
            <a:r>
              <a:rPr lang="zh-CN" altLang="en" sz="1600" dirty="0">
                <a:solidFill>
                  <a:srgbClr val="24292E"/>
                </a:solidFill>
                <a:latin typeface="Consolas"/>
                <a:ea typeface="Consolas"/>
                <a:cs typeface="Consolas"/>
                <a:sym typeface="Consolas"/>
              </a:rPr>
              <a:t>响应</a:t>
            </a:r>
            <a:r>
              <a:rPr lang="en" sz="1600" dirty="0">
                <a:solidFill>
                  <a:srgbClr val="24292E"/>
                </a:solidFill>
                <a:latin typeface="Consolas"/>
                <a:ea typeface="Consolas"/>
                <a:cs typeface="Consolas"/>
                <a:sym typeface="Consolas"/>
              </a:rPr>
              <a:t>) {</a:t>
            </a:r>
            <a:endParaRPr sz="1600" dirty="0">
              <a:solidFill>
                <a:srgbClr val="24292E"/>
              </a:solidFill>
              <a:latin typeface="Consolas"/>
              <a:ea typeface="Consolas"/>
              <a:cs typeface="Consolas"/>
              <a:sym typeface="Consolas"/>
            </a:endParaRPr>
          </a:p>
          <a:p>
            <a:pPr marL="152400" marR="152400" lvl="0" indent="0" algn="l" rtl="0">
              <a:spcBef>
                <a:spcPts val="0"/>
              </a:spcBef>
              <a:spcAft>
                <a:spcPts val="0"/>
              </a:spcAft>
              <a:buNone/>
            </a:pPr>
            <a:r>
              <a:rPr lang="en" sz="1600" dirty="0">
                <a:solidFill>
                  <a:srgbClr val="24292E"/>
                </a:solidFill>
                <a:latin typeface="Consolas"/>
                <a:ea typeface="Consolas"/>
                <a:cs typeface="Consolas"/>
                <a:sym typeface="Consolas"/>
              </a:rPr>
              <a:t>        </a:t>
            </a:r>
            <a:r>
              <a:rPr lang="zh-CN" altLang="en-US" sz="1600" dirty="0">
                <a:solidFill>
                  <a:srgbClr val="24292E"/>
                </a:solidFill>
                <a:latin typeface="Consolas"/>
                <a:ea typeface="Consolas"/>
                <a:cs typeface="Consolas"/>
                <a:sym typeface="Consolas"/>
              </a:rPr>
              <a:t>      </a:t>
            </a:r>
            <a:r>
              <a:rPr lang="en" sz="1600" dirty="0">
                <a:solidFill>
                  <a:srgbClr val="24292E"/>
                </a:solidFill>
                <a:latin typeface="Consolas"/>
                <a:ea typeface="Consolas"/>
                <a:cs typeface="Consolas"/>
                <a:sym typeface="Consolas"/>
              </a:rPr>
              <a:t>return </a:t>
            </a:r>
            <a:r>
              <a:rPr lang="zh-CN" altLang="en-US" sz="1600" dirty="0">
                <a:solidFill>
                  <a:srgbClr val="24292E"/>
                </a:solidFill>
                <a:latin typeface="Consolas"/>
                <a:ea typeface="Consolas"/>
                <a:cs typeface="Consolas"/>
                <a:sym typeface="Consolas"/>
              </a:rPr>
              <a:t>响应</a:t>
            </a:r>
            <a:r>
              <a:rPr lang="en" sz="1600" dirty="0">
                <a:solidFill>
                  <a:srgbClr val="24292E"/>
                </a:solidFill>
                <a:latin typeface="Consolas"/>
                <a:ea typeface="Consolas"/>
                <a:cs typeface="Consolas"/>
                <a:sym typeface="Consolas"/>
              </a:rPr>
              <a:t>.</a:t>
            </a:r>
            <a:r>
              <a:rPr lang="en" sz="1600" dirty="0" err="1">
                <a:solidFill>
                  <a:srgbClr val="24292E"/>
                </a:solidFill>
                <a:latin typeface="Consolas"/>
                <a:ea typeface="Consolas"/>
                <a:cs typeface="Consolas"/>
                <a:sym typeface="Consolas"/>
              </a:rPr>
              <a:t>json</a:t>
            </a:r>
            <a:r>
              <a:rPr lang="en" sz="1600" dirty="0">
                <a:solidFill>
                  <a:srgbClr val="24292E"/>
                </a:solidFill>
                <a:latin typeface="Consolas"/>
                <a:ea typeface="Consolas"/>
                <a:cs typeface="Consolas"/>
                <a:sym typeface="Consolas"/>
              </a:rPr>
              <a:t>();</a:t>
            </a:r>
            <a:endParaRPr sz="1600" dirty="0">
              <a:solidFill>
                <a:srgbClr val="24292E"/>
              </a:solidFill>
              <a:latin typeface="Consolas"/>
              <a:ea typeface="Consolas"/>
              <a:cs typeface="Consolas"/>
              <a:sym typeface="Consolas"/>
            </a:endParaRPr>
          </a:p>
          <a:p>
            <a:pPr marL="152400" marR="152400" lvl="0" indent="0" algn="l" rtl="0">
              <a:spcBef>
                <a:spcPts val="0"/>
              </a:spcBef>
              <a:spcAft>
                <a:spcPts val="0"/>
              </a:spcAft>
              <a:buNone/>
            </a:pPr>
            <a:r>
              <a:rPr lang="en" sz="1600" dirty="0">
                <a:solidFill>
                  <a:srgbClr val="24292E"/>
                </a:solidFill>
                <a:latin typeface="Consolas"/>
                <a:ea typeface="Consolas"/>
                <a:cs typeface="Consolas"/>
                <a:sym typeface="Consolas"/>
              </a:rPr>
              <a:t>      </a:t>
            </a:r>
            <a:r>
              <a:rPr lang="zh-CN" altLang="en-US" sz="1600" dirty="0">
                <a:solidFill>
                  <a:srgbClr val="24292E"/>
                </a:solidFill>
                <a:latin typeface="Consolas"/>
                <a:ea typeface="Consolas"/>
                <a:cs typeface="Consolas"/>
                <a:sym typeface="Consolas"/>
              </a:rPr>
              <a:t>     </a:t>
            </a:r>
            <a:r>
              <a:rPr lang="en" sz="1600" dirty="0">
                <a:solidFill>
                  <a:srgbClr val="24292E"/>
                </a:solidFill>
                <a:latin typeface="Consolas"/>
                <a:ea typeface="Consolas"/>
                <a:cs typeface="Consolas"/>
                <a:sym typeface="Consolas"/>
              </a:rPr>
              <a:t>}</a:t>
            </a:r>
          </a:p>
          <a:p>
            <a:pPr marL="152400" marR="152400" lvl="0" indent="0" algn="l" rtl="0">
              <a:spcBef>
                <a:spcPts val="0"/>
              </a:spcBef>
              <a:spcAft>
                <a:spcPts val="0"/>
              </a:spcAft>
              <a:buNone/>
            </a:pPr>
            <a:r>
              <a:rPr lang="zh-CN" altLang="en-US" sz="1600" dirty="0">
                <a:solidFill>
                  <a:srgbClr val="24292E"/>
                </a:solidFill>
                <a:latin typeface="Consolas"/>
                <a:ea typeface="Consolas"/>
                <a:cs typeface="Consolas"/>
                <a:sym typeface="Consolas"/>
              </a:rPr>
              <a:t>        </a:t>
            </a:r>
            <a:r>
              <a:rPr lang="en" sz="1600" dirty="0">
                <a:solidFill>
                  <a:srgbClr val="24292E"/>
                </a:solidFill>
                <a:latin typeface="Consolas"/>
                <a:ea typeface="Consolas"/>
                <a:cs typeface="Consolas"/>
                <a:sym typeface="Consolas"/>
              </a:rPr>
              <a:t>)</a:t>
            </a:r>
            <a:endParaRPr sz="1600" dirty="0">
              <a:solidFill>
                <a:srgbClr val="24292E"/>
              </a:solidFill>
              <a:latin typeface="Consolas"/>
              <a:ea typeface="Consolas"/>
              <a:cs typeface="Consolas"/>
              <a:sym typeface="Consolas"/>
            </a:endParaRPr>
          </a:p>
          <a:p>
            <a:pPr marL="152400" marR="152400" lvl="0" indent="0" algn="l" rtl="0">
              <a:spcBef>
                <a:spcPts val="0"/>
              </a:spcBef>
              <a:spcAft>
                <a:spcPts val="0"/>
              </a:spcAft>
              <a:buNone/>
            </a:pPr>
            <a:r>
              <a:rPr lang="en" sz="1600" dirty="0">
                <a:solidFill>
                  <a:srgbClr val="24292E"/>
                </a:solidFill>
                <a:latin typeface="Consolas"/>
                <a:ea typeface="Consolas"/>
                <a:cs typeface="Consolas"/>
                <a:sym typeface="Consolas"/>
              </a:rPr>
              <a:t>      .</a:t>
            </a:r>
            <a:r>
              <a:rPr lang="en" sz="1600" dirty="0">
                <a:solidFill>
                  <a:srgbClr val="15C2D2"/>
                </a:solidFill>
                <a:latin typeface="Consolas"/>
                <a:ea typeface="Consolas"/>
                <a:cs typeface="Consolas"/>
                <a:sym typeface="Consolas"/>
              </a:rPr>
              <a:t>then</a:t>
            </a:r>
            <a:r>
              <a:rPr lang="en" sz="1600" dirty="0">
                <a:solidFill>
                  <a:srgbClr val="24292E"/>
                </a:solidFill>
                <a:latin typeface="Consolas"/>
                <a:ea typeface="Consolas"/>
                <a:cs typeface="Consolas"/>
                <a:sym typeface="Consolas"/>
              </a:rPr>
              <a:t>(</a:t>
            </a:r>
            <a:r>
              <a:rPr lang="en" sz="1600" dirty="0">
                <a:solidFill>
                  <a:srgbClr val="EF5330"/>
                </a:solidFill>
                <a:latin typeface="Consolas"/>
                <a:ea typeface="Consolas"/>
                <a:cs typeface="Consolas"/>
                <a:sym typeface="Consolas"/>
              </a:rPr>
              <a:t>function</a:t>
            </a:r>
            <a:r>
              <a:rPr lang="en" sz="1600" dirty="0">
                <a:solidFill>
                  <a:srgbClr val="24292E"/>
                </a:solidFill>
                <a:latin typeface="Consolas"/>
                <a:ea typeface="Consolas"/>
                <a:cs typeface="Consolas"/>
                <a:sym typeface="Consolas"/>
              </a:rPr>
              <a:t>(</a:t>
            </a:r>
            <a:r>
              <a:rPr lang="zh-CN" altLang="en" sz="1600" dirty="0">
                <a:solidFill>
                  <a:srgbClr val="24292E"/>
                </a:solidFill>
                <a:latin typeface="Consolas"/>
                <a:ea typeface="Consolas"/>
                <a:cs typeface="Consolas"/>
                <a:sym typeface="Consolas"/>
              </a:rPr>
              <a:t>数据</a:t>
            </a:r>
            <a:r>
              <a:rPr lang="en" sz="1600" dirty="0">
                <a:solidFill>
                  <a:srgbClr val="24292E"/>
                </a:solidFill>
                <a:latin typeface="Consolas"/>
                <a:ea typeface="Consolas"/>
                <a:cs typeface="Consolas"/>
                <a:sym typeface="Consolas"/>
              </a:rPr>
              <a:t>) {</a:t>
            </a:r>
            <a:endParaRPr sz="1600" dirty="0">
              <a:solidFill>
                <a:srgbClr val="24292E"/>
              </a:solidFill>
              <a:latin typeface="Consolas"/>
              <a:ea typeface="Consolas"/>
              <a:cs typeface="Consolas"/>
              <a:sym typeface="Consolas"/>
            </a:endParaRPr>
          </a:p>
          <a:p>
            <a:pPr marL="152400" marR="152400" lvl="0" indent="0" algn="l" rtl="0">
              <a:spcBef>
                <a:spcPts val="0"/>
              </a:spcBef>
              <a:spcAft>
                <a:spcPts val="0"/>
              </a:spcAft>
              <a:buNone/>
            </a:pPr>
            <a:r>
              <a:rPr lang="en" sz="1600" dirty="0">
                <a:solidFill>
                  <a:srgbClr val="24292E"/>
                </a:solidFill>
                <a:latin typeface="Consolas"/>
                <a:ea typeface="Consolas"/>
                <a:cs typeface="Consolas"/>
                <a:sym typeface="Consolas"/>
              </a:rPr>
              <a:t>        </a:t>
            </a:r>
            <a:r>
              <a:rPr lang="en" sz="1600" dirty="0">
                <a:solidFill>
                  <a:srgbClr val="6A737D"/>
                </a:solidFill>
                <a:latin typeface="Consolas"/>
                <a:ea typeface="Consolas"/>
                <a:cs typeface="Consolas"/>
                <a:sym typeface="Consolas"/>
              </a:rPr>
              <a:t>//</a:t>
            </a:r>
            <a:r>
              <a:rPr lang="zh-CN" altLang="en-US" sz="1600" dirty="0">
                <a:solidFill>
                  <a:srgbClr val="6A737D"/>
                </a:solidFill>
                <a:latin typeface="Consolas"/>
                <a:ea typeface="Consolas"/>
                <a:cs typeface="Consolas"/>
                <a:sym typeface="Consolas"/>
              </a:rPr>
              <a:t> </a:t>
            </a:r>
            <a:r>
              <a:rPr lang="zh-CN" altLang="en" sz="1600" dirty="0">
                <a:solidFill>
                  <a:srgbClr val="6A737D"/>
                </a:solidFill>
                <a:latin typeface="Consolas"/>
                <a:ea typeface="Consolas"/>
                <a:cs typeface="Consolas"/>
                <a:sym typeface="Consolas"/>
              </a:rPr>
              <a:t>数据</a:t>
            </a:r>
            <a:r>
              <a:rPr lang="zh-CN" altLang="en-US" sz="1600" dirty="0">
                <a:solidFill>
                  <a:srgbClr val="6A737D"/>
                </a:solidFill>
                <a:latin typeface="Consolas"/>
                <a:ea typeface="Consolas"/>
                <a:cs typeface="Consolas"/>
                <a:sym typeface="Consolas"/>
              </a:rPr>
              <a:t>处理代码</a:t>
            </a:r>
            <a:endParaRPr sz="1600" dirty="0">
              <a:solidFill>
                <a:srgbClr val="6A737D"/>
              </a:solidFill>
              <a:latin typeface="Consolas"/>
              <a:ea typeface="Consolas"/>
              <a:cs typeface="Consolas"/>
              <a:sym typeface="Consolas"/>
            </a:endParaRPr>
          </a:p>
          <a:p>
            <a:pPr marL="152400" marR="152400" lvl="0" indent="0" algn="l" rtl="0">
              <a:spcBef>
                <a:spcPts val="0"/>
              </a:spcBef>
              <a:spcAft>
                <a:spcPts val="0"/>
              </a:spcAft>
              <a:buNone/>
            </a:pPr>
            <a:r>
              <a:rPr lang="en" sz="1600" dirty="0">
                <a:solidFill>
                  <a:srgbClr val="24292E"/>
                </a:solidFill>
                <a:latin typeface="Consolas"/>
                <a:ea typeface="Consolas"/>
                <a:cs typeface="Consolas"/>
                <a:sym typeface="Consolas"/>
              </a:rPr>
              <a:t>      });</a:t>
            </a:r>
            <a:endParaRPr sz="1600" dirty="0">
              <a:latin typeface="Consolas"/>
              <a:ea typeface="Consolas"/>
              <a:cs typeface="Consolas"/>
              <a:sym typeface="Consolas"/>
            </a:endParaRPr>
          </a:p>
        </p:txBody>
      </p:sp>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 Nation v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8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de Nation v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8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2647</Words>
  <Application>Microsoft Macintosh PowerPoint</Application>
  <PresentationFormat>全屏显示(16:9)</PresentationFormat>
  <Paragraphs>326</Paragraphs>
  <Slides>43</Slides>
  <Notes>38</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43</vt:i4>
      </vt:variant>
    </vt:vector>
  </HeadingPairs>
  <TitlesOfParts>
    <vt:vector size="53" baseType="lpstr">
      <vt:lpstr>Menlo</vt:lpstr>
      <vt:lpstr>Roboto Mono</vt:lpstr>
      <vt:lpstr>Arial</vt:lpstr>
      <vt:lpstr>Consolas</vt:lpstr>
      <vt:lpstr>Helvetica Neue</vt:lpstr>
      <vt:lpstr>Roboto Slab</vt:lpstr>
      <vt:lpstr>Roboto</vt:lpstr>
      <vt:lpstr>Simple Light</vt:lpstr>
      <vt:lpstr>Code Nation v2</vt:lpstr>
      <vt:lpstr>Code Nation v2</vt:lpstr>
      <vt:lpstr>使用fetch（）发出API请求并处理JSON API响应</vt:lpstr>
      <vt:lpstr>API 和 JSON</vt:lpstr>
      <vt:lpstr>什么是API?</vt:lpstr>
      <vt:lpstr>API Response</vt:lpstr>
      <vt:lpstr>JSON</vt:lpstr>
      <vt:lpstr>JSON：JavaScript 对象表示法</vt:lpstr>
      <vt:lpstr>请求（Fetch）</vt:lpstr>
      <vt:lpstr>您如何发出API请求？</vt:lpstr>
      <vt:lpstr>您如何提出fetch（）请求？</vt:lpstr>
      <vt:lpstr>fetch Request</vt:lpstr>
      <vt:lpstr>练习时间</vt:lpstr>
      <vt:lpstr>游戏时间</vt:lpstr>
      <vt:lpstr>项目时间</vt:lpstr>
      <vt:lpstr>游戏时间</vt:lpstr>
      <vt:lpstr>Giphy API 项目</vt:lpstr>
      <vt:lpstr>PowerPoint 演示文稿</vt:lpstr>
      <vt:lpstr>尝试Giphy API</vt:lpstr>
      <vt:lpstr>PowerPoint 演示文稿</vt:lpstr>
      <vt:lpstr>项目设置</vt:lpstr>
      <vt:lpstr>PowerPoint 演示文稿</vt:lpstr>
      <vt:lpstr>识别API请求中的搜索关键字，使用用户输入对其设置</vt:lpstr>
      <vt:lpstr>回顾: API 请求</vt:lpstr>
      <vt:lpstr>分解：API网址</vt:lpstr>
      <vt:lpstr>分解： API 功能</vt:lpstr>
      <vt:lpstr>分解: API 参数</vt:lpstr>
      <vt:lpstr>API 文档</vt:lpstr>
      <vt:lpstr>PowerPoint 演示文稿</vt:lpstr>
      <vt:lpstr>API 请求链接</vt:lpstr>
      <vt:lpstr>回顾: 点击处理器（Click）</vt:lpstr>
      <vt:lpstr>input.val() 取用户输入的内容</vt:lpstr>
      <vt:lpstr>input.val()</vt:lpstr>
      <vt:lpstr>PowerPoint 演示文稿</vt:lpstr>
      <vt:lpstr>项目扩展（自选）</vt:lpstr>
      <vt:lpstr>扩展 1</vt:lpstr>
      <vt:lpstr>扩展 2</vt:lpstr>
      <vt:lpstr>其它API</vt:lpstr>
      <vt:lpstr>B站API</vt:lpstr>
      <vt:lpstr>B站API</vt:lpstr>
      <vt:lpstr>B站API</vt:lpstr>
      <vt:lpstr>豆瓣API</vt:lpstr>
      <vt:lpstr>网易云音乐API</vt:lpstr>
      <vt:lpstr>PowerPoint 演示文稿</vt:lpstr>
      <vt:lpstr>PowerPoint 演示文稿</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Yishuai Chen</cp:lastModifiedBy>
  <cp:revision>128</cp:revision>
  <dcterms:modified xsi:type="dcterms:W3CDTF">2020-07-07T09:01:06Z</dcterms:modified>
</cp:coreProperties>
</file>