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346" r:id="rId3"/>
    <p:sldId id="347" r:id="rId4"/>
    <p:sldId id="353" r:id="rId5"/>
    <p:sldId id="291" r:id="rId6"/>
    <p:sldId id="287" r:id="rId7"/>
    <p:sldId id="292" r:id="rId8"/>
    <p:sldId id="286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34843"/>
    <p:restoredTop sz="94714"/>
  </p:normalViewPr>
  <p:slideViewPr>
    <p:cSldViewPr snapToGrid="0" snapToObjects="1">
      <p:cViewPr varScale="1">
        <p:scale>
          <a:sx n="124" d="100"/>
          <a:sy n="124" d="100"/>
        </p:scale>
        <p:origin x="17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59319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2376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432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6551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1120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8442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1810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777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194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8706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24021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7972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17320" y="2052005"/>
            <a:ext cx="6583680" cy="1849437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/>
              <a:t>大数据存储与应用</a:t>
            </a:r>
            <a:br>
              <a:rPr lang="en-US" altLang="zh-CN" b="1" dirty="0"/>
            </a:br>
            <a:br>
              <a:rPr lang="en-US" altLang="zh-CN" b="1" dirty="0"/>
            </a:br>
            <a:r>
              <a:rPr lang="zh-CN" altLang="en-US" b="1" dirty="0"/>
              <a:t>大规模机器学习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901440"/>
            <a:ext cx="6858000" cy="1798320"/>
          </a:xfrm>
        </p:spPr>
        <p:txBody>
          <a:bodyPr>
            <a:normAutofit/>
          </a:bodyPr>
          <a:lstStyle/>
          <a:p>
            <a:endParaRPr lang="en-US" altLang="zh-CN" dirty="0"/>
          </a:p>
          <a:p>
            <a:r>
              <a:rPr lang="zh-CN" altLang="en-US" dirty="0"/>
              <a:t>感知机的不足和</a:t>
            </a:r>
            <a:r>
              <a:rPr lang="en-US" altLang="zh-CN" dirty="0"/>
              <a:t>SVM</a:t>
            </a:r>
          </a:p>
          <a:p>
            <a:r>
              <a:rPr lang="zh-CN" altLang="en-US" dirty="0"/>
              <a:t>陈一帅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文本框 3"/>
          <p:cNvSpPr txBox="1"/>
          <p:nvPr/>
        </p:nvSpPr>
        <p:spPr>
          <a:xfrm>
            <a:off x="1066800" y="5515094"/>
            <a:ext cx="7832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修改自</a:t>
            </a:r>
            <a:r>
              <a:rPr kumimoji="1" lang="en-US" altLang="zh-CN" dirty="0"/>
              <a:t>David</a:t>
            </a:r>
            <a:r>
              <a:rPr kumimoji="1" lang="zh-CN" altLang="en-US" dirty="0"/>
              <a:t> </a:t>
            </a:r>
            <a:r>
              <a:rPr kumimoji="1" lang="en-US" altLang="zh-CN" dirty="0"/>
              <a:t>Sontag</a:t>
            </a:r>
            <a:r>
              <a:rPr kumimoji="1" lang="zh-CN" altLang="en-US" dirty="0"/>
              <a:t>、</a:t>
            </a:r>
            <a:r>
              <a:rPr kumimoji="1" lang="en-US" altLang="zh-CN" dirty="0"/>
              <a:t>Victor </a:t>
            </a:r>
            <a:r>
              <a:rPr kumimoji="1" lang="en-US" altLang="zh-CN" dirty="0" err="1"/>
              <a:t>Kitov</a:t>
            </a:r>
            <a:r>
              <a:rPr kumimoji="1" lang="zh-CN" altLang="en-US" dirty="0"/>
              <a:t>、</a:t>
            </a:r>
            <a:r>
              <a:rPr kumimoji="1" lang="en-US" altLang="zh-CN" dirty="0"/>
              <a:t>David</a:t>
            </a:r>
            <a:r>
              <a:rPr kumimoji="1" lang="zh-CN" altLang="en-US" dirty="0"/>
              <a:t> </a:t>
            </a:r>
            <a:r>
              <a:rPr kumimoji="1" lang="en-US" altLang="zh-CN" dirty="0"/>
              <a:t>Rosenberg</a:t>
            </a:r>
            <a:r>
              <a:rPr kumimoji="1" lang="zh-CN" altLang="en-US" dirty="0"/>
              <a:t>、</a:t>
            </a:r>
            <a:r>
              <a:rPr kumimoji="1" lang="en-US" altLang="zh-CN" dirty="0"/>
              <a:t>Alexander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Smola</a:t>
            </a:r>
            <a:r>
              <a:rPr kumimoji="1" lang="zh-CN" altLang="en-US" dirty="0"/>
              <a:t>课程</a:t>
            </a:r>
            <a:r>
              <a:rPr kumimoji="1" lang="en-US" altLang="zh-CN" dirty="0"/>
              <a:t>PPT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90219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感知机的不足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zh-CN" altLang="en-US" dirty="0"/>
              <a:t>哪个最优？</a:t>
            </a:r>
            <a:endParaRPr lang="en-US" altLang="zh-CN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0881" y="3227748"/>
            <a:ext cx="4463686" cy="338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928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3720" y="1250314"/>
            <a:ext cx="5800725" cy="416242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问题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4571999"/>
            <a:ext cx="3547110" cy="129540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zh-CN" altLang="en-US" sz="3600" dirty="0"/>
              <a:t>一旦找到边界，就停止，不是最优</a:t>
            </a:r>
          </a:p>
        </p:txBody>
      </p:sp>
    </p:spTree>
    <p:extLst>
      <p:ext uri="{BB962C8B-B14F-4D97-AF65-F5344CB8AC3E}">
        <p14:creationId xmlns:p14="http://schemas.microsoft.com/office/powerpoint/2010/main" val="4196549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167" y="0"/>
            <a:ext cx="87356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385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问题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寻找最佳的线性分割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8772" y="2406966"/>
            <a:ext cx="5926455" cy="4451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016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SVM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90829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136526"/>
            <a:ext cx="7886700" cy="1325563"/>
          </a:xfrm>
        </p:spPr>
        <p:txBody>
          <a:bodyPr/>
          <a:lstStyle/>
          <a:p>
            <a:r>
              <a:rPr lang="zh-CN" altLang="en-US" dirty="0"/>
              <a:t>最大化</a:t>
            </a:r>
            <a:r>
              <a:rPr lang="en-US" altLang="zh-CN" dirty="0"/>
              <a:t>Margin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355409"/>
            <a:ext cx="7886700" cy="4351338"/>
          </a:xfrm>
        </p:spPr>
        <p:txBody>
          <a:bodyPr>
            <a:normAutofit/>
          </a:bodyPr>
          <a:lstStyle/>
          <a:p>
            <a:r>
              <a:rPr lang="en-US" altLang="zh-CN" sz="3600" dirty="0"/>
              <a:t>Margin</a:t>
            </a:r>
          </a:p>
          <a:p>
            <a:pPr lvl="1"/>
            <a:r>
              <a:rPr lang="zh-CN" altLang="en-US" sz="3200" dirty="0"/>
              <a:t>到分割平面的距离，越宽越好</a:t>
            </a:r>
            <a:endParaRPr lang="en-US" altLang="zh-CN" sz="3200" dirty="0"/>
          </a:p>
          <a:p>
            <a:endParaRPr lang="en-US" altLang="zh-CN" sz="3200" dirty="0"/>
          </a:p>
          <a:p>
            <a:r>
              <a:rPr lang="zh-CN" altLang="en-US" sz="3200" dirty="0"/>
              <a:t>最优分割平面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" y="2829360"/>
            <a:ext cx="8595360" cy="396768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614678D5-E405-2C4C-8790-39E6DDA61A08}"/>
              </a:ext>
            </a:extLst>
          </p:cNvPr>
          <p:cNvSpPr/>
          <p:nvPr/>
        </p:nvSpPr>
        <p:spPr>
          <a:xfrm>
            <a:off x="6677928" y="5143473"/>
            <a:ext cx="1579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/>
              <a:t>点到线的距离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000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5084"/>
            <a:ext cx="7886700" cy="1325563"/>
          </a:xfrm>
        </p:spPr>
        <p:txBody>
          <a:bodyPr/>
          <a:lstStyle/>
          <a:p>
            <a:r>
              <a:rPr lang="en-US" altLang="zh-CN" dirty="0"/>
              <a:t>SVM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170305"/>
            <a:ext cx="7886700" cy="4351338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改进</a:t>
            </a:r>
            <a:r>
              <a:rPr lang="en-US" altLang="zh-CN" sz="3200" dirty="0"/>
              <a:t>Perceptron</a:t>
            </a:r>
            <a:r>
              <a:rPr lang="zh-CN" altLang="en-US" sz="3200" dirty="0"/>
              <a:t>的问题：最大化</a:t>
            </a:r>
            <a:r>
              <a:rPr lang="en-US" altLang="zh-CN" sz="3200" dirty="0"/>
              <a:t>Margin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6" y="1993424"/>
            <a:ext cx="7510464" cy="46634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662" y="1116953"/>
            <a:ext cx="489585" cy="47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532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91</Words>
  <Application>Microsoft Macintosh PowerPoint</Application>
  <PresentationFormat>全屏显示(4:3)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等线</vt:lpstr>
      <vt:lpstr>等线 Light</vt:lpstr>
      <vt:lpstr>Arial</vt:lpstr>
      <vt:lpstr>Calibri</vt:lpstr>
      <vt:lpstr>Calibri Light</vt:lpstr>
      <vt:lpstr>Office 主题​​</vt:lpstr>
      <vt:lpstr>大数据存储与应用  大规模机器学习</vt:lpstr>
      <vt:lpstr>感知机的不足</vt:lpstr>
      <vt:lpstr>问题</vt:lpstr>
      <vt:lpstr>PowerPoint 演示文稿</vt:lpstr>
      <vt:lpstr>问题</vt:lpstr>
      <vt:lpstr>SVM</vt:lpstr>
      <vt:lpstr>最大化Margin</vt:lpstr>
      <vt:lpstr>SVM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大数据存储与应用  大规模机器学习</dc:title>
  <dc:creator>Yishuai Chen</dc:creator>
  <cp:lastModifiedBy>Yishuai Chen</cp:lastModifiedBy>
  <cp:revision>7</cp:revision>
  <dcterms:created xsi:type="dcterms:W3CDTF">2019-09-19T03:04:40Z</dcterms:created>
  <dcterms:modified xsi:type="dcterms:W3CDTF">2022-09-05T01:28:54Z</dcterms:modified>
</cp:coreProperties>
</file>