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77" r:id="rId3"/>
    <p:sldId id="278" r:id="rId4"/>
    <p:sldId id="279" r:id="rId5"/>
    <p:sldId id="280" r:id="rId6"/>
    <p:sldId id="283" r:id="rId7"/>
    <p:sldId id="289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4843"/>
    <p:restoredTop sz="94714"/>
  </p:normalViewPr>
  <p:slideViewPr>
    <p:cSldViewPr snapToGrid="0" snapToObjects="1">
      <p:cViewPr varScale="1">
        <p:scale>
          <a:sx n="124" d="100"/>
          <a:sy n="124" d="100"/>
        </p:scale>
        <p:origin x="1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931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237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3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551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12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442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81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7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9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706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402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8BE3-65C5-2A47-8E5D-0959F8034D1C}" type="datetimeFigureOut">
              <a:rPr kumimoji="1" lang="zh-CN" altLang="en-US" smtClean="0"/>
              <a:t>2020/12/6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97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17320" y="2052005"/>
            <a:ext cx="6583680" cy="1849437"/>
          </a:xfrm>
        </p:spPr>
        <p:txBody>
          <a:bodyPr>
            <a:normAutofit fontScale="90000"/>
          </a:bodyPr>
          <a:lstStyle/>
          <a:p>
            <a:r>
              <a:rPr lang="zh-CN" altLang="en-US" sz="4400" b="1" dirty="0"/>
              <a:t>大数据存储与应用</a:t>
            </a:r>
            <a:br>
              <a:rPr lang="en-US" altLang="zh-CN" b="1" dirty="0"/>
            </a:br>
            <a:br>
              <a:rPr lang="en-US" altLang="zh-CN" b="1" dirty="0"/>
            </a:br>
            <a:r>
              <a:rPr lang="zh-CN" altLang="en-US" b="1" dirty="0"/>
              <a:t>大规模机器学习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901440"/>
            <a:ext cx="6858000" cy="1798320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r>
              <a:rPr lang="en-US" altLang="zh-CN" dirty="0"/>
              <a:t>Winnow</a:t>
            </a:r>
            <a:r>
              <a:rPr lang="zh-CN" altLang="en-US" dirty="0"/>
              <a:t>算法</a:t>
            </a:r>
            <a:endParaRPr lang="en-US" altLang="zh-CN" dirty="0"/>
          </a:p>
          <a:p>
            <a:r>
              <a:rPr lang="zh-CN" altLang="en-US" dirty="0"/>
              <a:t>陈一帅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1066800" y="5515094"/>
            <a:ext cx="783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修改自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Sontag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Victor </a:t>
            </a:r>
            <a:r>
              <a:rPr kumimoji="1" lang="en-US" altLang="zh-CN" dirty="0" err="1"/>
              <a:t>Kitov</a:t>
            </a:r>
            <a:r>
              <a:rPr kumimoji="1" lang="zh-CN" altLang="en-US" dirty="0"/>
              <a:t>、</a:t>
            </a:r>
            <a:r>
              <a:rPr kumimoji="1" lang="en-US" altLang="zh-CN" dirty="0"/>
              <a:t>David</a:t>
            </a:r>
            <a:r>
              <a:rPr kumimoji="1" lang="zh-CN" altLang="en-US" dirty="0"/>
              <a:t> </a:t>
            </a:r>
            <a:r>
              <a:rPr kumimoji="1" lang="en-US" altLang="zh-CN" dirty="0"/>
              <a:t>Rosenberg</a:t>
            </a:r>
            <a:r>
              <a:rPr kumimoji="1" lang="zh-CN" altLang="en-US" dirty="0"/>
              <a:t>、</a:t>
            </a:r>
            <a:r>
              <a:rPr kumimoji="1" lang="en-US" altLang="zh-CN" dirty="0"/>
              <a:t>Alexander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Smola</a:t>
            </a:r>
            <a:r>
              <a:rPr kumimoji="1" lang="zh-CN" altLang="en-US" dirty="0"/>
              <a:t>课程</a:t>
            </a:r>
            <a:r>
              <a:rPr kumimoji="1" lang="en-US" altLang="zh-CN" dirty="0"/>
              <a:t>PPT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21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131750"/>
            <a:ext cx="7886700" cy="1325563"/>
          </a:xfrm>
        </p:spPr>
        <p:txBody>
          <a:bodyPr/>
          <a:lstStyle/>
          <a:p>
            <a:r>
              <a:rPr lang="en-US" altLang="zh-CN" dirty="0"/>
              <a:t>Winnow</a:t>
            </a:r>
            <a:r>
              <a:rPr lang="zh-CN" altLang="en-US" dirty="0"/>
              <a:t>算法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51304"/>
            <a:ext cx="7886700" cy="4788535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x</a:t>
            </a:r>
            <a:r>
              <a:rPr lang="zh-CN" altLang="en-US" sz="3200" dirty="0"/>
              <a:t>取值：</a:t>
            </a:r>
            <a:r>
              <a:rPr lang="en-US" altLang="zh-CN" sz="3200" dirty="0"/>
              <a:t>0/1</a:t>
            </a:r>
          </a:p>
          <a:p>
            <a:r>
              <a:rPr lang="zh-CN" altLang="en-US" sz="3200" dirty="0"/>
              <a:t>初始化 </a:t>
            </a:r>
            <a:r>
              <a:rPr lang="en-US" altLang="zh-CN" sz="3200" dirty="0"/>
              <a:t>w </a:t>
            </a:r>
            <a:r>
              <a:rPr lang="zh-CN" altLang="en-US" sz="3200" dirty="0"/>
              <a:t>全</a:t>
            </a:r>
            <a:r>
              <a:rPr lang="en-US" altLang="zh-CN" sz="3200" dirty="0"/>
              <a:t>1</a:t>
            </a:r>
            <a:r>
              <a:rPr lang="zh-CN" altLang="en-US" sz="3200" dirty="0"/>
              <a:t>，    为</a:t>
            </a:r>
            <a:r>
              <a:rPr lang="en-US" altLang="zh-CN" sz="3200" dirty="0"/>
              <a:t>x</a:t>
            </a:r>
            <a:r>
              <a:rPr lang="zh-CN" altLang="en-US" sz="3200" dirty="0"/>
              <a:t>的长度</a:t>
            </a:r>
            <a:endParaRPr lang="en-US" altLang="zh-CN" sz="3200" dirty="0"/>
          </a:p>
          <a:p>
            <a:r>
              <a:rPr lang="zh-CN" altLang="en-US" sz="3200" dirty="0"/>
              <a:t>预测</a:t>
            </a:r>
            <a:endParaRPr lang="en-US" altLang="zh-CN" sz="3200" dirty="0"/>
          </a:p>
          <a:p>
            <a:r>
              <a:rPr lang="zh-CN" altLang="en-US" sz="3200" dirty="0"/>
              <a:t>预测对，</a:t>
            </a:r>
            <a:r>
              <a:rPr lang="en-US" altLang="zh-CN" sz="3200" dirty="0"/>
              <a:t>w</a:t>
            </a:r>
            <a:r>
              <a:rPr lang="zh-CN" altLang="en-US" sz="3200" dirty="0"/>
              <a:t>不动</a:t>
            </a:r>
            <a:endParaRPr lang="en-US" altLang="zh-CN" sz="3200" dirty="0"/>
          </a:p>
          <a:p>
            <a:r>
              <a:rPr lang="zh-CN" altLang="en-US" sz="3200" dirty="0"/>
              <a:t>预测错：</a:t>
            </a:r>
            <a:endParaRPr lang="en-US" altLang="zh-CN" sz="3200" dirty="0"/>
          </a:p>
          <a:p>
            <a:pPr lvl="1"/>
            <a:r>
              <a:rPr lang="en-US" altLang="zh-CN" sz="3200" dirty="0"/>
              <a:t>y</a:t>
            </a:r>
            <a:r>
              <a:rPr lang="zh-CN" altLang="en-US" sz="3200" dirty="0"/>
              <a:t>真值是</a:t>
            </a:r>
            <a:r>
              <a:rPr lang="en-US" altLang="zh-CN" sz="3200" dirty="0"/>
              <a:t>1</a:t>
            </a:r>
            <a:r>
              <a:rPr lang="zh-CN" altLang="en-US" sz="3200" dirty="0"/>
              <a:t>，可            ，说明</a:t>
            </a:r>
            <a:r>
              <a:rPr lang="en-US" altLang="zh-CN" sz="3200" dirty="0"/>
              <a:t>w</a:t>
            </a:r>
            <a:r>
              <a:rPr lang="zh-CN" altLang="en-US" sz="3200" dirty="0"/>
              <a:t>太小，看</a:t>
            </a:r>
            <a:r>
              <a:rPr lang="en-US" altLang="zh-CN" sz="3200" dirty="0"/>
              <a:t>x</a:t>
            </a:r>
            <a:r>
              <a:rPr lang="zh-CN" altLang="en-US" sz="3200" dirty="0"/>
              <a:t>中哪些值为</a:t>
            </a:r>
            <a:r>
              <a:rPr lang="en-US" altLang="zh-CN" sz="3200" dirty="0"/>
              <a:t>1</a:t>
            </a:r>
            <a:r>
              <a:rPr lang="zh-CN" altLang="en-US" sz="3200" dirty="0"/>
              <a:t>，把对应的</a:t>
            </a:r>
            <a:r>
              <a:rPr lang="en-US" altLang="zh-CN" sz="3200" dirty="0"/>
              <a:t>w</a:t>
            </a:r>
            <a:r>
              <a:rPr lang="zh-CN" altLang="en-US" sz="3200" dirty="0"/>
              <a:t>加倍</a:t>
            </a:r>
            <a:endParaRPr lang="en-US" altLang="zh-CN" sz="3200" dirty="0"/>
          </a:p>
          <a:p>
            <a:pPr lvl="1"/>
            <a:r>
              <a:rPr lang="en-US" altLang="zh-CN" sz="3200" dirty="0"/>
              <a:t>y</a:t>
            </a:r>
            <a:r>
              <a:rPr lang="zh-CN" altLang="en-US" sz="3200" dirty="0"/>
              <a:t>真值是</a:t>
            </a:r>
            <a:r>
              <a:rPr lang="en-US" altLang="zh-CN" sz="3200" dirty="0"/>
              <a:t>-1</a:t>
            </a:r>
            <a:r>
              <a:rPr lang="zh-CN" altLang="en-US" sz="3200" dirty="0"/>
              <a:t>，可                  ，说明</a:t>
            </a:r>
            <a:r>
              <a:rPr lang="en-US" altLang="zh-CN" sz="3200" dirty="0"/>
              <a:t>w</a:t>
            </a:r>
            <a:r>
              <a:rPr lang="zh-CN" altLang="en-US" sz="3200" dirty="0"/>
              <a:t>太大，看</a:t>
            </a:r>
            <a:r>
              <a:rPr lang="en-US" altLang="zh-CN" sz="3200" dirty="0"/>
              <a:t>x</a:t>
            </a:r>
            <a:r>
              <a:rPr lang="zh-CN" altLang="en-US" sz="3200" dirty="0"/>
              <a:t>中哪些值为</a:t>
            </a:r>
            <a:r>
              <a:rPr lang="en-US" altLang="zh-CN" sz="3200" dirty="0"/>
              <a:t>1</a:t>
            </a:r>
            <a:r>
              <a:rPr lang="zh-CN" altLang="en-US" sz="3200" dirty="0"/>
              <a:t>，把对应的</a:t>
            </a:r>
            <a:r>
              <a:rPr lang="en-US" altLang="zh-CN" sz="3200" dirty="0"/>
              <a:t>w</a:t>
            </a:r>
            <a:r>
              <a:rPr lang="zh-CN" altLang="en-US" sz="3200" dirty="0"/>
              <a:t>减半</a:t>
            </a:r>
            <a:endParaRPr lang="en-US" altLang="zh-CN" sz="3200" dirty="0"/>
          </a:p>
          <a:p>
            <a:pPr marL="457200" lvl="1" indent="0">
              <a:buNone/>
            </a:pPr>
            <a:endParaRPr lang="en-US" altLang="zh-CN" sz="32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2248" y="2197342"/>
            <a:ext cx="338013" cy="35337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8960" y="2658157"/>
            <a:ext cx="3860483" cy="5136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5073" y="4379780"/>
            <a:ext cx="1392739" cy="44889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9357" y="5266595"/>
            <a:ext cx="1565427" cy="37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439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1354" y="374578"/>
            <a:ext cx="7886700" cy="1325563"/>
          </a:xfrm>
        </p:spPr>
        <p:txBody>
          <a:bodyPr/>
          <a:lstStyle/>
          <a:p>
            <a:r>
              <a:rPr lang="zh-CN" altLang="en-US" dirty="0"/>
              <a:t>    的调整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39790"/>
            <a:ext cx="7886700" cy="4351338"/>
          </a:xfrm>
        </p:spPr>
        <p:txBody>
          <a:bodyPr/>
          <a:lstStyle/>
          <a:p>
            <a:r>
              <a:rPr lang="zh-CN" altLang="en-US" dirty="0"/>
              <a:t>把它加到</a:t>
            </a:r>
            <a:r>
              <a:rPr lang="en-US" altLang="zh-CN" dirty="0"/>
              <a:t>w</a:t>
            </a:r>
            <a:r>
              <a:rPr lang="zh-CN" altLang="en-US" dirty="0"/>
              <a:t>里，一起变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734057"/>
            <a:ext cx="484823" cy="54300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3147" y="2092188"/>
            <a:ext cx="3991525" cy="58578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3147" y="2596020"/>
            <a:ext cx="3772086" cy="60134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6672" y="3383976"/>
            <a:ext cx="1390650" cy="4476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6558" y="3431918"/>
            <a:ext cx="1657350" cy="409575"/>
          </a:xfrm>
          <a:prstGeom prst="rect">
            <a:avLst/>
          </a:prstGeom>
        </p:spPr>
      </p:pic>
      <p:sp>
        <p:nvSpPr>
          <p:cNvPr id="9" name="右箭头 8"/>
          <p:cNvSpPr/>
          <p:nvPr/>
        </p:nvSpPr>
        <p:spPr>
          <a:xfrm>
            <a:off x="3611880" y="3383976"/>
            <a:ext cx="960120" cy="5054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56846" y="4162071"/>
            <a:ext cx="6968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         </a:t>
            </a:r>
            <a:r>
              <a:rPr lang="zh-CN" altLang="en-US" sz="2800" dirty="0"/>
              <a:t>      对应的</a:t>
            </a:r>
            <a:r>
              <a:rPr lang="en-US" altLang="zh-CN" sz="2800" dirty="0"/>
              <a:t>x</a:t>
            </a:r>
            <a:r>
              <a:rPr lang="zh-CN" altLang="en-US" sz="2800" dirty="0"/>
              <a:t>为</a:t>
            </a:r>
            <a:r>
              <a:rPr lang="en-US" altLang="zh-CN" sz="2800" dirty="0"/>
              <a:t> -1</a:t>
            </a:r>
            <a:r>
              <a:rPr lang="zh-CN" altLang="en-US" sz="2800" dirty="0"/>
              <a:t>，但调整方法反过来：</a:t>
            </a:r>
            <a:endParaRPr lang="en-US" altLang="zh-CN" sz="2800" dirty="0"/>
          </a:p>
        </p:txBody>
      </p:sp>
      <p:sp>
        <p:nvSpPr>
          <p:cNvPr id="11" name="矩形 10"/>
          <p:cNvSpPr/>
          <p:nvPr/>
        </p:nvSpPr>
        <p:spPr>
          <a:xfrm>
            <a:off x="256846" y="4778316"/>
            <a:ext cx="825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预测错：</a:t>
            </a:r>
            <a:endParaRPr lang="en-US" altLang="zh-CN" sz="3200" dirty="0"/>
          </a:p>
          <a:p>
            <a:pPr lvl="1"/>
            <a:r>
              <a:rPr lang="en-US" altLang="zh-CN" sz="3200" dirty="0"/>
              <a:t>y</a:t>
            </a:r>
            <a:r>
              <a:rPr lang="zh-CN" altLang="en-US" sz="3200" dirty="0"/>
              <a:t>真值是</a:t>
            </a:r>
            <a:r>
              <a:rPr lang="en-US" altLang="zh-CN" sz="3200" dirty="0"/>
              <a:t>1</a:t>
            </a:r>
            <a:r>
              <a:rPr lang="zh-CN" altLang="en-US" sz="3200" dirty="0"/>
              <a:t>，                 ，说明</a:t>
            </a:r>
            <a:r>
              <a:rPr lang="en-US" altLang="zh-CN" sz="3200" dirty="0"/>
              <a:t>    </a:t>
            </a:r>
            <a:r>
              <a:rPr lang="zh-CN" altLang="en-US" sz="3200" dirty="0"/>
              <a:t>太大，减半</a:t>
            </a:r>
            <a:endParaRPr lang="en-US" altLang="zh-CN" sz="3200" dirty="0"/>
          </a:p>
          <a:p>
            <a:pPr lvl="1"/>
            <a:r>
              <a:rPr lang="en-US" altLang="zh-CN" sz="3200" dirty="0"/>
              <a:t>y</a:t>
            </a:r>
            <a:r>
              <a:rPr lang="zh-CN" altLang="en-US" sz="3200" dirty="0"/>
              <a:t>真值是</a:t>
            </a:r>
            <a:r>
              <a:rPr lang="en-US" altLang="zh-CN" sz="3200" dirty="0"/>
              <a:t>-1</a:t>
            </a:r>
            <a:r>
              <a:rPr lang="zh-CN" altLang="en-US" sz="3200" dirty="0"/>
              <a:t>，            ，   说明</a:t>
            </a:r>
            <a:r>
              <a:rPr lang="en-US" altLang="zh-CN" sz="3200" dirty="0"/>
              <a:t>    </a:t>
            </a:r>
            <a:r>
              <a:rPr lang="zh-CN" altLang="en-US" sz="3200" dirty="0"/>
              <a:t>太小，加倍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7446" y="5304438"/>
            <a:ext cx="1460492" cy="47073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07446" y="5860179"/>
            <a:ext cx="1565427" cy="37570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830" y="4206349"/>
            <a:ext cx="348752" cy="39060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923" y="5312510"/>
            <a:ext cx="348752" cy="39060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5027" y="5818907"/>
            <a:ext cx="348752" cy="390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9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281" y="2568190"/>
            <a:ext cx="5977719" cy="374370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扩展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平衡</a:t>
            </a:r>
            <a:r>
              <a:rPr lang="en-US" altLang="zh-CN" sz="3200" dirty="0"/>
              <a:t>Winnow </a:t>
            </a:r>
            <a:r>
              <a:rPr lang="zh-CN" altLang="en-US" sz="3200" dirty="0"/>
              <a:t>（</a:t>
            </a:r>
            <a:r>
              <a:rPr lang="en-US" altLang="zh-CN" sz="3200" dirty="0"/>
              <a:t>Balanced Winnow</a:t>
            </a:r>
            <a:r>
              <a:rPr lang="zh-CN" altLang="en-US" sz="3200" dirty="0"/>
              <a:t>）</a:t>
            </a:r>
            <a:endParaRPr lang="en-US" altLang="zh-CN" sz="3200" dirty="0"/>
          </a:p>
          <a:p>
            <a:r>
              <a:rPr lang="en-US" altLang="zh-CN" sz="3200" dirty="0"/>
              <a:t>Thick Separator</a:t>
            </a:r>
          </a:p>
          <a:p>
            <a:pPr lvl="1"/>
            <a:r>
              <a:rPr lang="zh-CN" altLang="en-US" sz="2800" dirty="0"/>
              <a:t>界限（</a:t>
            </a:r>
            <a:r>
              <a:rPr lang="en-US" altLang="zh-CN" sz="2800" dirty="0"/>
              <a:t>Margin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/>
            <a:r>
              <a:rPr lang="zh-CN" altLang="en-US" sz="2800" dirty="0"/>
              <a:t>放松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498" y="4067033"/>
            <a:ext cx="2985411" cy="1945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1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更新总结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感知机</a:t>
            </a:r>
            <a:endParaRPr lang="en-US" altLang="zh-CN" sz="3600" dirty="0"/>
          </a:p>
          <a:p>
            <a:pPr lvl="1"/>
            <a:r>
              <a:rPr lang="zh-CN" altLang="en-US" sz="3200" dirty="0"/>
              <a:t>加法更新</a:t>
            </a:r>
            <a:r>
              <a:rPr lang="en-US" altLang="zh-CN" sz="3200" dirty="0"/>
              <a:t>w</a:t>
            </a:r>
          </a:p>
          <a:p>
            <a:pPr lvl="1"/>
            <a:r>
              <a:rPr lang="zh-CN" altLang="en-US" sz="3200" dirty="0"/>
              <a:t>适合</a:t>
            </a:r>
            <a:r>
              <a:rPr lang="en-US" altLang="zh-CN" sz="3200" dirty="0"/>
              <a:t>x</a:t>
            </a:r>
            <a:r>
              <a:rPr lang="zh-CN" altLang="en-US" sz="3200" dirty="0"/>
              <a:t>少，互相有相关性</a:t>
            </a:r>
            <a:endParaRPr lang="en-US" altLang="zh-CN" sz="3200" dirty="0"/>
          </a:p>
          <a:p>
            <a:r>
              <a:rPr lang="en-US" altLang="zh-CN" sz="3600" dirty="0" err="1"/>
              <a:t>Winnonw</a:t>
            </a:r>
            <a:endParaRPr lang="en-US" altLang="zh-CN" sz="3600" dirty="0"/>
          </a:p>
          <a:p>
            <a:pPr lvl="1"/>
            <a:r>
              <a:rPr lang="zh-CN" altLang="en-US" sz="3200" dirty="0"/>
              <a:t>乘法更新</a:t>
            </a:r>
            <a:r>
              <a:rPr lang="en-US" altLang="zh-CN" sz="3200" dirty="0"/>
              <a:t>w</a:t>
            </a:r>
          </a:p>
          <a:p>
            <a:pPr lvl="1"/>
            <a:r>
              <a:rPr lang="zh-CN" altLang="en-US" sz="3200" dirty="0"/>
              <a:t>适合</a:t>
            </a:r>
            <a:r>
              <a:rPr lang="en-US" altLang="zh-CN" sz="3200" dirty="0"/>
              <a:t>x</a:t>
            </a:r>
            <a:r>
              <a:rPr lang="zh-CN" altLang="en-US" sz="3200" dirty="0"/>
              <a:t>多，互相无相关性</a:t>
            </a:r>
            <a:endParaRPr lang="en-US" altLang="zh-CN" sz="3200" dirty="0"/>
          </a:p>
          <a:p>
            <a:r>
              <a:rPr lang="zh-CN" altLang="en-US" sz="3600" dirty="0"/>
              <a:t>讨论</a:t>
            </a:r>
            <a:endParaRPr lang="en-US" altLang="zh-CN" sz="3600" dirty="0"/>
          </a:p>
          <a:p>
            <a:pPr lvl="1"/>
            <a:r>
              <a:rPr lang="zh-CN" altLang="en-US" sz="3200" dirty="0"/>
              <a:t>如何用</a:t>
            </a:r>
            <a:r>
              <a:rPr lang="en-US" altLang="zh-CN" sz="3200" dirty="0"/>
              <a:t>Map-Reduce</a:t>
            </a:r>
            <a:r>
              <a:rPr lang="zh-CN" altLang="en-US" sz="3200" dirty="0"/>
              <a:t>实现？</a:t>
            </a:r>
            <a:r>
              <a:rPr lang="en-US" altLang="zh-CN" sz="3200" dirty="0"/>
              <a:t>key</a:t>
            </a:r>
            <a:r>
              <a:rPr lang="zh-CN" altLang="en-US" sz="3200"/>
              <a:t>是？</a:t>
            </a:r>
            <a:endParaRPr lang="en-US" altLang="zh-CN" sz="3200" dirty="0"/>
          </a:p>
          <a:p>
            <a:pPr lvl="1"/>
            <a:endParaRPr lang="zh-CN" altLang="en-US" sz="32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235" y="2376092"/>
            <a:ext cx="3371850" cy="5143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235" y="3952677"/>
            <a:ext cx="4267200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17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51478"/>
            <a:ext cx="7886700" cy="1325563"/>
          </a:xfrm>
        </p:spPr>
        <p:txBody>
          <a:bodyPr/>
          <a:lstStyle/>
          <a:p>
            <a:r>
              <a:rPr lang="en-US" altLang="zh-CN" dirty="0"/>
              <a:t>Map-Reduce</a:t>
            </a:r>
            <a:r>
              <a:rPr lang="zh-CN" altLang="en-US" dirty="0"/>
              <a:t>的实现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每个机器处理部分</a:t>
            </a:r>
            <a:r>
              <a:rPr lang="en-US" altLang="zh-CN" dirty="0"/>
              <a:t>x</a:t>
            </a:r>
          </a:p>
          <a:p>
            <a:r>
              <a:rPr lang="en-US" altLang="zh-CN" dirty="0"/>
              <a:t>Map</a:t>
            </a:r>
            <a:r>
              <a:rPr lang="zh-CN" altLang="en-US" dirty="0"/>
              <a:t>：</a:t>
            </a:r>
            <a:endParaRPr lang="en-US" altLang="zh-CN" dirty="0"/>
          </a:p>
          <a:p>
            <a:pPr lvl="1"/>
            <a:r>
              <a:rPr lang="zh-CN" altLang="en-US" dirty="0"/>
              <a:t>如果出错，生成键值对（</a:t>
            </a:r>
            <a:r>
              <a:rPr lang="en-US" altLang="zh-CN" dirty="0"/>
              <a:t>i, </a:t>
            </a:r>
            <a:r>
              <a:rPr lang="en-US" altLang="zh-CN" dirty="0" err="1"/>
              <a:t>cyx</a:t>
            </a:r>
            <a:r>
              <a:rPr lang="en-US" altLang="zh-CN" baseline="-25000" dirty="0" err="1"/>
              <a:t>i</a:t>
            </a:r>
            <a:r>
              <a:rPr lang="en-US" altLang="zh-CN" dirty="0"/>
              <a:t>) </a:t>
            </a:r>
            <a:r>
              <a:rPr lang="zh-CN" altLang="en-US" dirty="0"/>
              <a:t>表示要对</a:t>
            </a:r>
            <a:r>
              <a:rPr lang="en-US" altLang="zh-CN" dirty="0" err="1"/>
              <a:t>w</a:t>
            </a:r>
            <a:r>
              <a:rPr lang="en-US" altLang="zh-CN" baseline="-25000" dirty="0" err="1"/>
              <a:t>i</a:t>
            </a:r>
            <a:r>
              <a:rPr lang="zh-CN" altLang="en-US" dirty="0"/>
              <a:t>进行调整</a:t>
            </a:r>
            <a:endParaRPr lang="en-US" altLang="zh-CN" dirty="0"/>
          </a:p>
          <a:p>
            <a:pPr lvl="1"/>
            <a:r>
              <a:rPr lang="en-US" altLang="zh-CN" dirty="0"/>
              <a:t>c</a:t>
            </a:r>
            <a:r>
              <a:rPr lang="zh-CN" altLang="en-US" dirty="0"/>
              <a:t>为调整速度</a:t>
            </a:r>
            <a:endParaRPr lang="en-US" altLang="zh-CN" dirty="0"/>
          </a:p>
          <a:p>
            <a:r>
              <a:rPr lang="en-US" altLang="zh-CN" dirty="0"/>
              <a:t>Reduce</a:t>
            </a:r>
          </a:p>
          <a:p>
            <a:pPr lvl="1"/>
            <a:r>
              <a:rPr lang="zh-CN" altLang="en-US" dirty="0"/>
              <a:t>累积，实现对</a:t>
            </a:r>
            <a:r>
              <a:rPr lang="en-US" altLang="zh-CN" dirty="0"/>
              <a:t>w</a:t>
            </a:r>
            <a:r>
              <a:rPr lang="zh-CN" altLang="en-US" dirty="0"/>
              <a:t>的调整</a:t>
            </a:r>
            <a:endParaRPr lang="en-US" altLang="zh-CN" dirty="0"/>
          </a:p>
          <a:p>
            <a:r>
              <a:rPr lang="zh-CN" altLang="en-US" dirty="0"/>
              <a:t>重复，直到收敛，或到达停止的条件</a:t>
            </a:r>
          </a:p>
        </p:txBody>
      </p:sp>
    </p:spTree>
    <p:extLst>
      <p:ext uri="{BB962C8B-B14F-4D97-AF65-F5344CB8AC3E}">
        <p14:creationId xmlns:p14="http://schemas.microsoft.com/office/powerpoint/2010/main" val="274497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感知机总结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是一种</a:t>
            </a:r>
            <a:r>
              <a:rPr lang="en-US" altLang="zh-CN" sz="3600" dirty="0"/>
              <a:t>Online</a:t>
            </a:r>
            <a:r>
              <a:rPr lang="zh-CN" altLang="en-US" sz="3600" dirty="0"/>
              <a:t>算法</a:t>
            </a:r>
            <a:endParaRPr lang="en-US" altLang="zh-CN" sz="3600" dirty="0"/>
          </a:p>
          <a:p>
            <a:pPr lvl="1"/>
            <a:r>
              <a:rPr lang="zh-CN" altLang="en-US" sz="3200" dirty="0"/>
              <a:t>新</a:t>
            </a:r>
            <a:r>
              <a:rPr lang="en-US" altLang="zh-CN" sz="3200" dirty="0"/>
              <a:t>(</a:t>
            </a:r>
            <a:r>
              <a:rPr lang="en-US" altLang="zh-CN" sz="3200" dirty="0" err="1"/>
              <a:t>x,y</a:t>
            </a:r>
            <a:r>
              <a:rPr lang="en-US" altLang="zh-CN" sz="3200" dirty="0"/>
              <a:t>)</a:t>
            </a:r>
            <a:r>
              <a:rPr lang="zh-CN" altLang="en-US" sz="3200" dirty="0"/>
              <a:t>到达，更新</a:t>
            </a:r>
            <a:r>
              <a:rPr lang="en-US" altLang="zh-CN" sz="3200" dirty="0"/>
              <a:t>w</a:t>
            </a:r>
          </a:p>
          <a:p>
            <a:r>
              <a:rPr lang="zh-CN" altLang="en-US" sz="3600" dirty="0"/>
              <a:t>局限</a:t>
            </a:r>
            <a:endParaRPr lang="en-US" altLang="zh-CN" sz="3600" dirty="0"/>
          </a:p>
          <a:p>
            <a:pPr lvl="1"/>
            <a:r>
              <a:rPr lang="zh-CN" altLang="en-US" sz="3200" dirty="0"/>
              <a:t>线性分割</a:t>
            </a:r>
            <a:endParaRPr lang="en-US" altLang="zh-CN" sz="3200" dirty="0"/>
          </a:p>
          <a:p>
            <a:pPr lvl="1"/>
            <a:r>
              <a:rPr lang="zh-CN" altLang="en-US" sz="3200" dirty="0"/>
              <a:t>线性不可分的话，不收敛</a:t>
            </a:r>
            <a:endParaRPr lang="en-US" altLang="zh-CN" sz="3200" dirty="0"/>
          </a:p>
          <a:p>
            <a:pPr lvl="1"/>
            <a:r>
              <a:rPr lang="en-US" altLang="zh-CN" sz="3200" dirty="0"/>
              <a:t>Feature</a:t>
            </a:r>
            <a:r>
              <a:rPr lang="zh-CN" altLang="en-US" sz="3200" dirty="0"/>
              <a:t>多时，效果一般</a:t>
            </a:r>
          </a:p>
        </p:txBody>
      </p:sp>
    </p:spTree>
    <p:extLst>
      <p:ext uri="{BB962C8B-B14F-4D97-AF65-F5344CB8AC3E}">
        <p14:creationId xmlns:p14="http://schemas.microsoft.com/office/powerpoint/2010/main" val="50658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297</Words>
  <Application>Microsoft Macintosh PowerPoint</Application>
  <PresentationFormat>全屏显示(4:3)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等线</vt:lpstr>
      <vt:lpstr>等线 Light</vt:lpstr>
      <vt:lpstr>Arial</vt:lpstr>
      <vt:lpstr>Calibri</vt:lpstr>
      <vt:lpstr>Calibri Light</vt:lpstr>
      <vt:lpstr>Office 主题​​</vt:lpstr>
      <vt:lpstr>大数据存储与应用  大规模机器学习</vt:lpstr>
      <vt:lpstr>Winnow算法</vt:lpstr>
      <vt:lpstr>    的调整</vt:lpstr>
      <vt:lpstr>扩展</vt:lpstr>
      <vt:lpstr>更新总结</vt:lpstr>
      <vt:lpstr>Map-Reduce的实现</vt:lpstr>
      <vt:lpstr>感知机总结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大数据存储与应用  大规模机器学习</dc:title>
  <dc:creator>Yishuai Chen</dc:creator>
  <cp:lastModifiedBy>Yishuai Chen</cp:lastModifiedBy>
  <cp:revision>7</cp:revision>
  <dcterms:created xsi:type="dcterms:W3CDTF">2019-09-19T03:04:40Z</dcterms:created>
  <dcterms:modified xsi:type="dcterms:W3CDTF">2020-12-06T06:58:37Z</dcterms:modified>
</cp:coreProperties>
</file>