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345" r:id="rId2"/>
    <p:sldId id="267" r:id="rId3"/>
    <p:sldId id="351" r:id="rId4"/>
    <p:sldId id="260" r:id="rId5"/>
    <p:sldId id="266" r:id="rId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34843"/>
    <p:restoredTop sz="94714"/>
  </p:normalViewPr>
  <p:slideViewPr>
    <p:cSldViewPr snapToGrid="0" snapToObjects="1">
      <p:cViewPr varScale="1">
        <p:scale>
          <a:sx n="124" d="100"/>
          <a:sy n="124" d="100"/>
        </p:scale>
        <p:origin x="176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88BE3-65C5-2A47-8E5D-0959F8034D1C}" type="datetimeFigureOut">
              <a:rPr kumimoji="1" lang="zh-CN" altLang="en-US" smtClean="0"/>
              <a:t>2020/12/6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6AF6B-160F-3047-8E31-0389775866B4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659319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88BE3-65C5-2A47-8E5D-0959F8034D1C}" type="datetimeFigureOut">
              <a:rPr kumimoji="1" lang="zh-CN" altLang="en-US" smtClean="0"/>
              <a:t>2020/12/6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6AF6B-160F-3047-8E31-0389775866B4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023766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88BE3-65C5-2A47-8E5D-0959F8034D1C}" type="datetimeFigureOut">
              <a:rPr kumimoji="1" lang="zh-CN" altLang="en-US" smtClean="0"/>
              <a:t>2020/12/6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6AF6B-160F-3047-8E31-0389775866B4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1432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88BE3-65C5-2A47-8E5D-0959F8034D1C}" type="datetimeFigureOut">
              <a:rPr kumimoji="1" lang="zh-CN" altLang="en-US" smtClean="0"/>
              <a:t>2020/12/6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6AF6B-160F-3047-8E31-0389775866B4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65510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88BE3-65C5-2A47-8E5D-0959F8034D1C}" type="datetimeFigureOut">
              <a:rPr kumimoji="1" lang="zh-CN" altLang="en-US" smtClean="0"/>
              <a:t>2020/12/6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6AF6B-160F-3047-8E31-0389775866B4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211207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88BE3-65C5-2A47-8E5D-0959F8034D1C}" type="datetimeFigureOut">
              <a:rPr kumimoji="1" lang="zh-CN" altLang="en-US" smtClean="0"/>
              <a:t>2020/12/6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6AF6B-160F-3047-8E31-0389775866B4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84423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88BE3-65C5-2A47-8E5D-0959F8034D1C}" type="datetimeFigureOut">
              <a:rPr kumimoji="1" lang="zh-CN" altLang="en-US" smtClean="0"/>
              <a:t>2020/12/6</a:t>
            </a:fld>
            <a:endParaRPr kumimoji="1"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6AF6B-160F-3047-8E31-0389775866B4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1810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88BE3-65C5-2A47-8E5D-0959F8034D1C}" type="datetimeFigureOut">
              <a:rPr kumimoji="1" lang="zh-CN" altLang="en-US" smtClean="0"/>
              <a:t>2020/12/6</a:t>
            </a:fld>
            <a:endParaRPr kumimoji="1"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6AF6B-160F-3047-8E31-0389775866B4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78777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88BE3-65C5-2A47-8E5D-0959F8034D1C}" type="datetimeFigureOut">
              <a:rPr kumimoji="1" lang="zh-CN" altLang="en-US" smtClean="0"/>
              <a:t>2020/12/6</a:t>
            </a:fld>
            <a:endParaRPr kumimoji="1"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6AF6B-160F-3047-8E31-0389775866B4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1947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88BE3-65C5-2A47-8E5D-0959F8034D1C}" type="datetimeFigureOut">
              <a:rPr kumimoji="1" lang="zh-CN" altLang="en-US" smtClean="0"/>
              <a:t>2020/12/6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6AF6B-160F-3047-8E31-0389775866B4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787063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88BE3-65C5-2A47-8E5D-0959F8034D1C}" type="datetimeFigureOut">
              <a:rPr kumimoji="1" lang="zh-CN" altLang="en-US" smtClean="0"/>
              <a:t>2020/12/6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6AF6B-160F-3047-8E31-0389775866B4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24021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088BE3-65C5-2A47-8E5D-0959F8034D1C}" type="datetimeFigureOut">
              <a:rPr kumimoji="1" lang="zh-CN" altLang="en-US" smtClean="0"/>
              <a:t>2020/12/6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F6AF6B-160F-3047-8E31-0389775866B4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79724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感知机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4373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49" y="387445"/>
            <a:ext cx="7886700" cy="1325563"/>
          </a:xfrm>
        </p:spPr>
        <p:txBody>
          <a:bodyPr/>
          <a:lstStyle/>
          <a:p>
            <a:r>
              <a:rPr lang="zh-CN" altLang="en-US" dirty="0"/>
              <a:t>感知机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2202619"/>
            <a:ext cx="4092402" cy="3860483"/>
          </a:xfrm>
        </p:spPr>
        <p:txBody>
          <a:bodyPr>
            <a:normAutofit/>
          </a:bodyPr>
          <a:lstStyle/>
          <a:p>
            <a:r>
              <a:rPr lang="zh-CN" altLang="en-US" sz="3200" dirty="0"/>
              <a:t>神经元</a:t>
            </a:r>
            <a:endParaRPr lang="en-US" altLang="zh-CN" sz="3200" dirty="0"/>
          </a:p>
          <a:p>
            <a:pPr lvl="1"/>
            <a:r>
              <a:rPr lang="zh-CN" altLang="en-US" sz="2800" dirty="0"/>
              <a:t>刺激是输入的加权和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454" y="3400451"/>
            <a:ext cx="8359091" cy="291144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1053" y="306588"/>
            <a:ext cx="4422947" cy="2812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455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86" y="8965"/>
            <a:ext cx="90802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4806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01356"/>
            <a:ext cx="7886700" cy="1325563"/>
          </a:xfrm>
        </p:spPr>
        <p:txBody>
          <a:bodyPr/>
          <a:lstStyle/>
          <a:p>
            <a:r>
              <a:rPr lang="zh-CN" altLang="en-US" dirty="0"/>
              <a:t>感知机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661855"/>
            <a:ext cx="7886700" cy="4351338"/>
          </a:xfrm>
        </p:spPr>
        <p:txBody>
          <a:bodyPr/>
          <a:lstStyle/>
          <a:p>
            <a:r>
              <a:rPr lang="zh-CN" altLang="en-US" dirty="0"/>
              <a:t>输入：实数向量</a:t>
            </a:r>
            <a:endParaRPr lang="en-US" altLang="zh-CN" dirty="0"/>
          </a:p>
          <a:p>
            <a:r>
              <a:rPr lang="zh-CN" altLang="en-US" dirty="0"/>
              <a:t>输出：</a:t>
            </a:r>
            <a:r>
              <a:rPr lang="en-US" altLang="zh-CN" dirty="0"/>
              <a:t>1/-1</a:t>
            </a:r>
          </a:p>
          <a:p>
            <a:r>
              <a:rPr lang="zh-CN" altLang="en-US" dirty="0"/>
              <a:t>例：垃圾邮件检测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133" y="4161480"/>
            <a:ext cx="8280210" cy="1619698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891074" y="3638260"/>
            <a:ext cx="22072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/>
              <a:t>Instance </a:t>
            </a:r>
            <a:r>
              <a:rPr lang="zh-CN" altLang="en-US" sz="2800" dirty="0"/>
              <a:t>空间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7360769" y="3638260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/>
              <a:t>类型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3192406" y="5754308"/>
            <a:ext cx="14478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/>
              <a:t>输入：</a:t>
            </a:r>
            <a:r>
              <a:rPr lang="en-US" altLang="zh-CN" sz="2800" dirty="0"/>
              <a:t>X</a:t>
            </a:r>
            <a:endParaRPr lang="zh-CN" altLang="en-US" sz="2800" dirty="0"/>
          </a:p>
        </p:txBody>
      </p:sp>
      <p:sp>
        <p:nvSpPr>
          <p:cNvPr id="11" name="文本框 10"/>
          <p:cNvSpPr txBox="1"/>
          <p:nvPr/>
        </p:nvSpPr>
        <p:spPr>
          <a:xfrm>
            <a:off x="7203994" y="5721113"/>
            <a:ext cx="14237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/>
              <a:t>输出：</a:t>
            </a:r>
            <a:r>
              <a:rPr lang="en-US" altLang="zh-CN" sz="2800" dirty="0"/>
              <a:t>y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1706536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模型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目标：</a:t>
            </a:r>
            <a:endParaRPr lang="en-US" altLang="zh-CN" dirty="0"/>
          </a:p>
          <a:p>
            <a:pPr lvl="1"/>
            <a:r>
              <a:rPr lang="zh-CN" altLang="en-US" dirty="0"/>
              <a:t>找到合适的</a:t>
            </a:r>
            <a:endParaRPr lang="en-US" altLang="zh-CN" dirty="0"/>
          </a:p>
          <a:p>
            <a:r>
              <a:rPr lang="zh-CN" altLang="en-US" dirty="0"/>
              <a:t>使</a:t>
            </a: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3145498"/>
            <a:ext cx="7715250" cy="108585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5736" y="2223624"/>
            <a:ext cx="4324350" cy="52387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0772" y="4425336"/>
            <a:ext cx="4573905" cy="2251769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8122294" y="3159146"/>
            <a:ext cx="393056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CN" sz="3200" b="1" dirty="0"/>
              <a:t>0</a:t>
            </a:r>
            <a:endParaRPr lang="zh-CN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4602630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</TotalTime>
  <Words>44</Words>
  <Application>Microsoft Macintosh PowerPoint</Application>
  <PresentationFormat>全屏显示(4:3)</PresentationFormat>
  <Paragraphs>20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1" baseType="lpstr">
      <vt:lpstr>等线</vt:lpstr>
      <vt:lpstr>等线 Light</vt:lpstr>
      <vt:lpstr>Arial</vt:lpstr>
      <vt:lpstr>Calibri</vt:lpstr>
      <vt:lpstr>Calibri Light</vt:lpstr>
      <vt:lpstr>Office 主题​​</vt:lpstr>
      <vt:lpstr>感知机</vt:lpstr>
      <vt:lpstr>感知机</vt:lpstr>
      <vt:lpstr>PowerPoint 演示文稿</vt:lpstr>
      <vt:lpstr>感知机</vt:lpstr>
      <vt:lpstr>模型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大数据存储与应用  大规模机器学习</dc:title>
  <dc:creator>Yishuai Chen</dc:creator>
  <cp:lastModifiedBy>Yishuai Chen</cp:lastModifiedBy>
  <cp:revision>7</cp:revision>
  <dcterms:created xsi:type="dcterms:W3CDTF">2019-09-19T03:04:40Z</dcterms:created>
  <dcterms:modified xsi:type="dcterms:W3CDTF">2020-12-06T06:52:39Z</dcterms:modified>
</cp:coreProperties>
</file>