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8" r:id="rId3"/>
    <p:sldId id="262" r:id="rId4"/>
    <p:sldId id="263" r:id="rId5"/>
    <p:sldId id="261" r:id="rId6"/>
    <p:sldId id="265" r:id="rId7"/>
    <p:sldId id="264" r:id="rId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495"/>
    <p:restoredTop sz="94714"/>
  </p:normalViewPr>
  <p:slideViewPr>
    <p:cSldViewPr snapToGrid="0" snapToObjects="1">
      <p:cViewPr varScale="1">
        <p:scale>
          <a:sx n="84" d="100"/>
          <a:sy n="84" d="100"/>
        </p:scale>
        <p:origin x="101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8BE3-65C5-2A47-8E5D-0959F8034D1C}" type="datetimeFigureOut">
              <a:rPr kumimoji="1" lang="zh-CN" altLang="en-US" smtClean="0"/>
              <a:t>2023-09-12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6AF6B-160F-3047-8E31-0389775866B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659319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8BE3-65C5-2A47-8E5D-0959F8034D1C}" type="datetimeFigureOut">
              <a:rPr kumimoji="1" lang="zh-CN" altLang="en-US" smtClean="0"/>
              <a:t>2023-09-12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6AF6B-160F-3047-8E31-0389775866B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023766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8BE3-65C5-2A47-8E5D-0959F8034D1C}" type="datetimeFigureOut">
              <a:rPr kumimoji="1" lang="zh-CN" altLang="en-US" smtClean="0"/>
              <a:t>2023-09-12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6AF6B-160F-3047-8E31-0389775866B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1432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8BE3-65C5-2A47-8E5D-0959F8034D1C}" type="datetimeFigureOut">
              <a:rPr kumimoji="1" lang="zh-CN" altLang="en-US" smtClean="0"/>
              <a:t>2023-09-12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6AF6B-160F-3047-8E31-0389775866B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65510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8BE3-65C5-2A47-8E5D-0959F8034D1C}" type="datetimeFigureOut">
              <a:rPr kumimoji="1" lang="zh-CN" altLang="en-US" smtClean="0"/>
              <a:t>2023-09-12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6AF6B-160F-3047-8E31-0389775866B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211207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8BE3-65C5-2A47-8E5D-0959F8034D1C}" type="datetimeFigureOut">
              <a:rPr kumimoji="1" lang="zh-CN" altLang="en-US" smtClean="0"/>
              <a:t>2023-09-12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6AF6B-160F-3047-8E31-0389775866B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84423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8BE3-65C5-2A47-8E5D-0959F8034D1C}" type="datetimeFigureOut">
              <a:rPr kumimoji="1" lang="zh-CN" altLang="en-US" smtClean="0"/>
              <a:t>2023-09-12</a:t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6AF6B-160F-3047-8E31-0389775866B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21810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8BE3-65C5-2A47-8E5D-0959F8034D1C}" type="datetimeFigureOut">
              <a:rPr kumimoji="1" lang="zh-CN" altLang="en-US" smtClean="0"/>
              <a:t>2023-09-12</a:t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6AF6B-160F-3047-8E31-0389775866B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78777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8BE3-65C5-2A47-8E5D-0959F8034D1C}" type="datetimeFigureOut">
              <a:rPr kumimoji="1" lang="zh-CN" altLang="en-US" smtClean="0"/>
              <a:t>2023-09-12</a:t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6AF6B-160F-3047-8E31-0389775866B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1947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8BE3-65C5-2A47-8E5D-0959F8034D1C}" type="datetimeFigureOut">
              <a:rPr kumimoji="1" lang="zh-CN" altLang="en-US" smtClean="0"/>
              <a:t>2023-09-12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6AF6B-160F-3047-8E31-0389775866B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787063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8BE3-65C5-2A47-8E5D-0959F8034D1C}" type="datetimeFigureOut">
              <a:rPr kumimoji="1" lang="zh-CN" altLang="en-US" smtClean="0"/>
              <a:t>2023-09-12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6AF6B-160F-3047-8E31-0389775866B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24021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088BE3-65C5-2A47-8E5D-0959F8034D1C}" type="datetimeFigureOut">
              <a:rPr kumimoji="1" lang="zh-CN" altLang="en-US" smtClean="0"/>
              <a:t>2023-09-12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6AF6B-160F-3047-8E31-0389775866B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679724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417320" y="2052005"/>
            <a:ext cx="6583680" cy="1849437"/>
          </a:xfrm>
        </p:spPr>
        <p:txBody>
          <a:bodyPr>
            <a:normAutofit fontScale="90000"/>
          </a:bodyPr>
          <a:lstStyle/>
          <a:p>
            <a:r>
              <a:rPr lang="zh-CN" altLang="en-US" sz="4400" b="1" dirty="0"/>
              <a:t>大数据存储与应用</a:t>
            </a:r>
            <a:br>
              <a:rPr lang="en-US" altLang="zh-CN" b="1" dirty="0"/>
            </a:br>
            <a:br>
              <a:rPr lang="en-US" altLang="zh-CN" b="1" dirty="0"/>
            </a:br>
            <a:r>
              <a:rPr lang="zh-CN" altLang="en-US" b="1" dirty="0"/>
              <a:t>大规模机器学习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901440"/>
            <a:ext cx="6858000" cy="1798320"/>
          </a:xfrm>
        </p:spPr>
        <p:txBody>
          <a:bodyPr>
            <a:normAutofit/>
          </a:bodyPr>
          <a:lstStyle/>
          <a:p>
            <a:endParaRPr lang="en-US" altLang="zh-CN" dirty="0"/>
          </a:p>
          <a:p>
            <a:r>
              <a:rPr lang="zh-CN" altLang="en-US"/>
              <a:t>机器学习概念</a:t>
            </a:r>
            <a:endParaRPr lang="en-US" altLang="zh-CN"/>
          </a:p>
          <a:p>
            <a:r>
              <a:rPr lang="zh-CN" altLang="en-US" dirty="0"/>
              <a:t>陈一帅</a:t>
            </a:r>
            <a:endParaRPr lang="en-US" altLang="zh-CN" dirty="0"/>
          </a:p>
          <a:p>
            <a:endParaRPr lang="en-US" altLang="zh-CN" dirty="0"/>
          </a:p>
        </p:txBody>
      </p:sp>
      <p:sp>
        <p:nvSpPr>
          <p:cNvPr id="4" name="文本框 3"/>
          <p:cNvSpPr txBox="1"/>
          <p:nvPr/>
        </p:nvSpPr>
        <p:spPr>
          <a:xfrm>
            <a:off x="1066800" y="5515094"/>
            <a:ext cx="7832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/>
              <a:t>修改自</a:t>
            </a:r>
            <a:r>
              <a:rPr kumimoji="1" lang="en-US" altLang="zh-CN" dirty="0"/>
              <a:t>David</a:t>
            </a:r>
            <a:r>
              <a:rPr kumimoji="1" lang="zh-CN" altLang="en-US" dirty="0"/>
              <a:t> </a:t>
            </a:r>
            <a:r>
              <a:rPr kumimoji="1" lang="en-US" altLang="zh-CN" dirty="0"/>
              <a:t>Sontag</a:t>
            </a:r>
            <a:r>
              <a:rPr kumimoji="1" lang="zh-CN" altLang="en-US" dirty="0"/>
              <a:t>、</a:t>
            </a:r>
            <a:r>
              <a:rPr kumimoji="1" lang="en-US" altLang="zh-CN" dirty="0"/>
              <a:t>Victor </a:t>
            </a:r>
            <a:r>
              <a:rPr kumimoji="1" lang="en-US" altLang="zh-CN" dirty="0" err="1"/>
              <a:t>Kitov</a:t>
            </a:r>
            <a:r>
              <a:rPr kumimoji="1" lang="zh-CN" altLang="en-US" dirty="0"/>
              <a:t>、</a:t>
            </a:r>
            <a:r>
              <a:rPr kumimoji="1" lang="en-US" altLang="zh-CN" dirty="0"/>
              <a:t>David</a:t>
            </a:r>
            <a:r>
              <a:rPr kumimoji="1" lang="zh-CN" altLang="en-US" dirty="0"/>
              <a:t> </a:t>
            </a:r>
            <a:r>
              <a:rPr kumimoji="1" lang="en-US" altLang="zh-CN" dirty="0"/>
              <a:t>Rosenberg</a:t>
            </a:r>
            <a:r>
              <a:rPr kumimoji="1" lang="zh-CN" altLang="en-US" dirty="0"/>
              <a:t>、</a:t>
            </a:r>
            <a:r>
              <a:rPr kumimoji="1" lang="en-US" altLang="zh-CN" dirty="0"/>
              <a:t>Alexander</a:t>
            </a:r>
            <a:r>
              <a:rPr kumimoji="1" lang="zh-CN" altLang="en-US" dirty="0"/>
              <a:t> </a:t>
            </a:r>
            <a:r>
              <a:rPr kumimoji="1" lang="en-US" altLang="zh-CN" dirty="0" err="1"/>
              <a:t>Smola</a:t>
            </a:r>
            <a:r>
              <a:rPr kumimoji="1" lang="zh-CN" altLang="en-US" dirty="0"/>
              <a:t>课程</a:t>
            </a:r>
            <a:r>
              <a:rPr kumimoji="1" lang="en-US" altLang="zh-CN" dirty="0"/>
              <a:t>PPT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90219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介绍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742105"/>
            <a:ext cx="7886700" cy="4351338"/>
          </a:xfrm>
        </p:spPr>
        <p:txBody>
          <a:bodyPr/>
          <a:lstStyle/>
          <a:p>
            <a:r>
              <a:rPr lang="zh-CN" altLang="en-US" dirty="0"/>
              <a:t>机器学习定义</a:t>
            </a:r>
            <a:endParaRPr lang="en-US" altLang="zh-CN" dirty="0"/>
          </a:p>
          <a:p>
            <a:r>
              <a:rPr lang="en-US" altLang="zh-CN" dirty="0"/>
              <a:t>Perceptron </a:t>
            </a:r>
            <a:r>
              <a:rPr lang="zh-CN" altLang="en-US" dirty="0"/>
              <a:t>（</a:t>
            </a:r>
            <a:r>
              <a:rPr lang="en-US" altLang="zh-CN" dirty="0"/>
              <a:t> </a:t>
            </a:r>
            <a:r>
              <a:rPr lang="zh-CN" altLang="en-US" dirty="0"/>
              <a:t>感知机）</a:t>
            </a:r>
            <a:endParaRPr lang="en-US" altLang="zh-CN" dirty="0"/>
          </a:p>
          <a:p>
            <a:r>
              <a:rPr lang="en-US" altLang="zh-CN" dirty="0"/>
              <a:t>SVM</a:t>
            </a:r>
            <a:r>
              <a:rPr lang="zh-CN" altLang="en-US" dirty="0"/>
              <a:t>（</a:t>
            </a:r>
            <a:r>
              <a:rPr lang="en-US" altLang="zh-CN" dirty="0"/>
              <a:t> support-vector machines</a:t>
            </a:r>
            <a:r>
              <a:rPr lang="zh-CN" altLang="en-US" dirty="0"/>
              <a:t>）支持向量机</a:t>
            </a:r>
            <a:endParaRPr lang="en-US" altLang="zh-CN" dirty="0"/>
          </a:p>
          <a:p>
            <a:r>
              <a:rPr lang="zh-CN" altLang="en-US" dirty="0"/>
              <a:t>最近邻（</a:t>
            </a:r>
            <a:r>
              <a:rPr lang="en-US" altLang="zh-CN" dirty="0"/>
              <a:t> nearest neighbor</a:t>
            </a:r>
            <a:r>
              <a:rPr lang="zh-CN" altLang="en-US" dirty="0"/>
              <a:t>）</a:t>
            </a:r>
            <a:endParaRPr lang="en-US" altLang="zh-CN" dirty="0"/>
          </a:p>
          <a:p>
            <a:r>
              <a:rPr lang="zh-CN" altLang="en-US" dirty="0"/>
              <a:t>决策树</a:t>
            </a:r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477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狗狗分类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133" y="1509241"/>
            <a:ext cx="8488907" cy="4613380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174960" y="4093697"/>
            <a:ext cx="3877985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zh-CN" altLang="en-US" sz="2400" dirty="0">
                <a:solidFill>
                  <a:srgbClr val="000000"/>
                </a:solidFill>
              </a:rPr>
              <a:t>奇瓦瓦狗（体小，毛平滑）</a:t>
            </a:r>
            <a:endParaRPr lang="zh-CN" altLang="en-US" sz="2400" dirty="0"/>
          </a:p>
        </p:txBody>
      </p:sp>
      <p:sp>
        <p:nvSpPr>
          <p:cNvPr id="6" name="矩形 5"/>
          <p:cNvSpPr/>
          <p:nvPr/>
        </p:nvSpPr>
        <p:spPr>
          <a:xfrm>
            <a:off x="4497741" y="2255123"/>
            <a:ext cx="1415772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zh-CN" altLang="en-US" sz="2400" dirty="0"/>
              <a:t>小猎兔狗</a:t>
            </a:r>
          </a:p>
        </p:txBody>
      </p:sp>
      <p:sp>
        <p:nvSpPr>
          <p:cNvPr id="7" name="矩形 6"/>
          <p:cNvSpPr/>
          <p:nvPr/>
        </p:nvSpPr>
        <p:spPr>
          <a:xfrm>
            <a:off x="6371651" y="4555362"/>
            <a:ext cx="1230152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zh-CN" altLang="en-US" sz="2400" dirty="0"/>
              <a:t>腊肠犬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5498342" y="795053"/>
            <a:ext cx="21034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/>
              <a:t>X:  </a:t>
            </a:r>
            <a:r>
              <a:rPr lang="zh-CN" altLang="en-US" sz="2400" dirty="0"/>
              <a:t>高度，重量</a:t>
            </a:r>
            <a:endParaRPr lang="en-US" altLang="zh-CN" sz="2400" dirty="0"/>
          </a:p>
          <a:p>
            <a:r>
              <a:rPr lang="en-US" altLang="zh-CN" sz="2400" dirty="0"/>
              <a:t>y:   </a:t>
            </a:r>
            <a:r>
              <a:rPr lang="zh-CN" altLang="en-US" sz="2400" dirty="0"/>
              <a:t>狗的种类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D9BE2602-A187-462C-856C-CD521FB834DD}"/>
              </a:ext>
            </a:extLst>
          </p:cNvPr>
          <p:cNvSpPr txBox="1"/>
          <p:nvPr/>
        </p:nvSpPr>
        <p:spPr>
          <a:xfrm>
            <a:off x="4636008" y="6169708"/>
            <a:ext cx="457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dirty="0"/>
              <a:t>https://informationisbeautiful.net/visualizations/best-in-show-whats-the-top-data-dog/</a:t>
            </a:r>
          </a:p>
        </p:txBody>
      </p:sp>
    </p:spTree>
    <p:extLst>
      <p:ext uri="{BB962C8B-B14F-4D97-AF65-F5344CB8AC3E}">
        <p14:creationId xmlns:p14="http://schemas.microsoft.com/office/powerpoint/2010/main" val="1598004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文本分类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3200" dirty="0"/>
              <a:t>根据</a:t>
            </a:r>
            <a:r>
              <a:rPr lang="en-US" altLang="zh-CN" sz="3200" dirty="0"/>
              <a:t>email</a:t>
            </a:r>
            <a:r>
              <a:rPr lang="zh-CN" altLang="en-US" sz="3200" dirty="0"/>
              <a:t>的内容，判断是否垃圾邮件</a:t>
            </a:r>
            <a:endParaRPr lang="en-US" altLang="zh-CN" sz="3200" dirty="0"/>
          </a:p>
          <a:p>
            <a:r>
              <a:rPr lang="zh-CN" altLang="en-US" sz="3200" dirty="0"/>
              <a:t>根据新闻内容，判断新闻类型</a:t>
            </a:r>
            <a:endParaRPr lang="en-US" altLang="zh-CN" sz="3200" dirty="0"/>
          </a:p>
          <a:p>
            <a:pPr lvl="1"/>
            <a:r>
              <a:rPr lang="en-US" altLang="zh-CN" sz="3200" dirty="0"/>
              <a:t>Sport</a:t>
            </a:r>
          </a:p>
          <a:p>
            <a:pPr lvl="1"/>
            <a:r>
              <a:rPr lang="en-US" altLang="zh-CN" sz="3200" dirty="0"/>
              <a:t>Politics</a:t>
            </a:r>
          </a:p>
          <a:p>
            <a:r>
              <a:rPr lang="en-US" altLang="zh-CN" sz="3200" dirty="0"/>
              <a:t>Feature vector</a:t>
            </a:r>
          </a:p>
          <a:p>
            <a:pPr lvl="1"/>
            <a:r>
              <a:rPr lang="zh-CN" altLang="en-US" sz="2800" dirty="0"/>
              <a:t>单词向量（</a:t>
            </a:r>
            <a:r>
              <a:rPr lang="en-US" altLang="zh-CN" sz="2800" dirty="0"/>
              <a:t>1</a:t>
            </a:r>
            <a:r>
              <a:rPr lang="zh-CN" altLang="en-US" sz="2800" dirty="0"/>
              <a:t>，</a:t>
            </a:r>
            <a:r>
              <a:rPr lang="en-US" altLang="zh-CN" sz="2800" dirty="0"/>
              <a:t>0</a:t>
            </a:r>
            <a:r>
              <a:rPr lang="zh-CN" altLang="en-US" sz="2800" dirty="0"/>
              <a:t>）</a:t>
            </a:r>
            <a:endParaRPr lang="en-US" altLang="zh-CN" sz="2800" dirty="0"/>
          </a:p>
          <a:p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5909663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机器学习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dirty="0"/>
              <a:t>训练集</a:t>
            </a:r>
            <a:r>
              <a:rPr lang="zh-CN" altLang="en-US" dirty="0">
                <a:sym typeface="Wingdings" panose="05000000000000000000" pitchFamily="2" charset="2"/>
              </a:rPr>
              <a:t> （</a:t>
            </a:r>
            <a:r>
              <a:rPr lang="en-US" altLang="zh-CN" dirty="0">
                <a:sym typeface="Wingdings" panose="05000000000000000000" pitchFamily="2" charset="2"/>
              </a:rPr>
              <a:t>X, y</a:t>
            </a:r>
            <a:r>
              <a:rPr lang="zh-CN" altLang="en-US" dirty="0">
                <a:sym typeface="Wingdings" panose="05000000000000000000" pitchFamily="2" charset="2"/>
              </a:rPr>
              <a:t>）</a:t>
            </a:r>
            <a:endParaRPr lang="en-US" altLang="zh-CN" dirty="0">
              <a:sym typeface="Wingdings" panose="05000000000000000000" pitchFamily="2" charset="2"/>
            </a:endParaRPr>
          </a:p>
          <a:p>
            <a:pPr lvl="1"/>
            <a:r>
              <a:rPr lang="en-US" altLang="zh-CN" dirty="0">
                <a:sym typeface="Wingdings" panose="05000000000000000000" pitchFamily="2" charset="2"/>
              </a:rPr>
              <a:t>X</a:t>
            </a:r>
            <a:r>
              <a:rPr lang="zh-CN" altLang="en-US" dirty="0">
                <a:sym typeface="Wingdings" panose="05000000000000000000" pitchFamily="2" charset="2"/>
              </a:rPr>
              <a:t>：</a:t>
            </a:r>
            <a:r>
              <a:rPr lang="en-US" altLang="zh-CN" dirty="0">
                <a:sym typeface="Wingdings" panose="05000000000000000000" pitchFamily="2" charset="2"/>
              </a:rPr>
              <a:t>feature vector</a:t>
            </a:r>
          </a:p>
          <a:p>
            <a:pPr lvl="1"/>
            <a:r>
              <a:rPr lang="en-US" altLang="zh-CN" dirty="0">
                <a:sym typeface="Wingdings" panose="05000000000000000000" pitchFamily="2" charset="2"/>
              </a:rPr>
              <a:t>y: label</a:t>
            </a:r>
          </a:p>
          <a:p>
            <a:r>
              <a:rPr lang="zh-CN" altLang="en-US" dirty="0"/>
              <a:t>目的：</a:t>
            </a:r>
            <a:endParaRPr lang="en-US" altLang="zh-CN" dirty="0"/>
          </a:p>
          <a:p>
            <a:pPr lvl="1"/>
            <a:r>
              <a:rPr lang="zh-CN" altLang="en-US" dirty="0"/>
              <a:t>找到一个函数：</a:t>
            </a:r>
            <a:r>
              <a:rPr lang="en-US" altLang="zh-CN" dirty="0"/>
              <a:t>y = f(X)</a:t>
            </a:r>
          </a:p>
          <a:p>
            <a:pPr lvl="1"/>
            <a:r>
              <a:rPr lang="zh-CN" altLang="en-US" dirty="0"/>
              <a:t>发现规律，预测未来</a:t>
            </a:r>
            <a:endParaRPr lang="en-US" altLang="zh-CN" dirty="0"/>
          </a:p>
          <a:p>
            <a:r>
              <a:rPr lang="en-US" altLang="zh-CN" dirty="0"/>
              <a:t>y</a:t>
            </a:r>
            <a:r>
              <a:rPr lang="zh-CN" altLang="en-US" dirty="0"/>
              <a:t>类型</a:t>
            </a:r>
            <a:endParaRPr lang="en-US" altLang="zh-CN" dirty="0"/>
          </a:p>
          <a:p>
            <a:pPr lvl="1"/>
            <a:r>
              <a:rPr lang="zh-CN" altLang="en-US" dirty="0"/>
              <a:t>实数：</a:t>
            </a:r>
            <a:r>
              <a:rPr lang="en-US" altLang="zh-CN" dirty="0"/>
              <a:t>Regression</a:t>
            </a:r>
          </a:p>
          <a:p>
            <a:pPr lvl="1"/>
            <a:r>
              <a:rPr lang="zh-CN" altLang="en-US" dirty="0"/>
              <a:t>布尔值：二元分类</a:t>
            </a:r>
            <a:endParaRPr lang="en-US" altLang="zh-CN" dirty="0"/>
          </a:p>
          <a:p>
            <a:pPr lvl="1"/>
            <a:r>
              <a:rPr lang="zh-CN" altLang="en-US" dirty="0"/>
              <a:t>有限取值：多元分类</a:t>
            </a:r>
            <a:endParaRPr lang="en-US" altLang="zh-CN" dirty="0"/>
          </a:p>
          <a:p>
            <a:pPr lvl="1"/>
            <a:r>
              <a:rPr lang="zh-CN" altLang="en-US" dirty="0"/>
              <a:t>无限取值：句子</a:t>
            </a:r>
          </a:p>
        </p:txBody>
      </p:sp>
    </p:spTree>
    <p:extLst>
      <p:ext uri="{BB962C8B-B14F-4D97-AF65-F5344CB8AC3E}">
        <p14:creationId xmlns:p14="http://schemas.microsoft.com/office/powerpoint/2010/main" val="37130294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机器学习模型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554212"/>
            <a:ext cx="7886700" cy="4791998"/>
          </a:xfrm>
        </p:spPr>
        <p:txBody>
          <a:bodyPr>
            <a:noAutofit/>
          </a:bodyPr>
          <a:lstStyle/>
          <a:p>
            <a:r>
              <a:rPr lang="zh-CN" altLang="en-US" sz="3200" dirty="0"/>
              <a:t>元素</a:t>
            </a:r>
            <a:endParaRPr lang="en-US" altLang="zh-CN" sz="3200" dirty="0"/>
          </a:p>
          <a:p>
            <a:pPr lvl="1"/>
            <a:r>
              <a:rPr lang="zh-CN" altLang="en-US" sz="2800" dirty="0"/>
              <a:t>训练集</a:t>
            </a:r>
            <a:endParaRPr lang="en-US" altLang="zh-CN" sz="2800" dirty="0"/>
          </a:p>
          <a:p>
            <a:pPr lvl="1"/>
            <a:r>
              <a:rPr lang="zh-CN" altLang="en-US" sz="2800" dirty="0"/>
              <a:t>测试集</a:t>
            </a:r>
            <a:endParaRPr lang="en-US" altLang="zh-CN" sz="2800" dirty="0"/>
          </a:p>
          <a:p>
            <a:pPr lvl="1"/>
            <a:r>
              <a:rPr lang="zh-CN" altLang="en-US" sz="2800" dirty="0"/>
              <a:t>分类器</a:t>
            </a:r>
            <a:endParaRPr lang="en-US" altLang="zh-CN" sz="2800" dirty="0"/>
          </a:p>
          <a:p>
            <a:r>
              <a:rPr lang="zh-CN" altLang="en-US" sz="3200" dirty="0"/>
              <a:t>问题：</a:t>
            </a:r>
            <a:r>
              <a:rPr lang="en-US" altLang="zh-CN" sz="3200" dirty="0" err="1"/>
              <a:t>Overfit</a:t>
            </a:r>
            <a:endParaRPr lang="en-US" altLang="zh-CN" sz="3200" dirty="0"/>
          </a:p>
          <a:p>
            <a:endParaRPr lang="en-US" altLang="zh-CN" sz="2400" dirty="0"/>
          </a:p>
          <a:p>
            <a:pPr lvl="2"/>
            <a:endParaRPr lang="en-US" altLang="zh-CN" sz="2400" dirty="0"/>
          </a:p>
          <a:p>
            <a:endParaRPr lang="en-US" altLang="zh-CN" sz="3200" dirty="0"/>
          </a:p>
          <a:p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7724251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常用方法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698005"/>
          </a:xfrm>
        </p:spPr>
        <p:txBody>
          <a:bodyPr>
            <a:normAutofit/>
          </a:bodyPr>
          <a:lstStyle/>
          <a:p>
            <a:r>
              <a:rPr lang="zh-CN" altLang="en-US" sz="3200" dirty="0"/>
              <a:t>无监督学习</a:t>
            </a:r>
            <a:endParaRPr lang="en-US" altLang="zh-CN" sz="3200" dirty="0"/>
          </a:p>
          <a:p>
            <a:pPr lvl="1"/>
            <a:r>
              <a:rPr lang="zh-CN" altLang="en-US" dirty="0"/>
              <a:t>聚类</a:t>
            </a:r>
            <a:endParaRPr lang="en-US" altLang="zh-CN" dirty="0"/>
          </a:p>
          <a:p>
            <a:r>
              <a:rPr lang="zh-CN" altLang="en-US" sz="3200" dirty="0"/>
              <a:t>有监督学习</a:t>
            </a:r>
            <a:endParaRPr lang="en-US" altLang="zh-CN" sz="3200" dirty="0"/>
          </a:p>
          <a:p>
            <a:pPr lvl="1"/>
            <a:r>
              <a:rPr lang="zh-CN" altLang="en-US" sz="2800" dirty="0"/>
              <a:t>决策树</a:t>
            </a:r>
            <a:endParaRPr lang="en-US" altLang="zh-CN" sz="2800" dirty="0"/>
          </a:p>
          <a:p>
            <a:pPr lvl="1"/>
            <a:r>
              <a:rPr lang="zh-CN" altLang="en-US" sz="2800" dirty="0"/>
              <a:t>感知机：</a:t>
            </a:r>
            <a:r>
              <a:rPr lang="en-US" altLang="zh-CN" sz="2800" dirty="0" err="1"/>
              <a:t>Perceptrons</a:t>
            </a:r>
            <a:endParaRPr lang="en-US" altLang="zh-CN" sz="2800" dirty="0"/>
          </a:p>
          <a:p>
            <a:pPr lvl="1"/>
            <a:r>
              <a:rPr lang="en-US" altLang="zh-CN" sz="2800" dirty="0"/>
              <a:t>SVM </a:t>
            </a:r>
            <a:r>
              <a:rPr lang="zh-CN" altLang="en-US" sz="2800" dirty="0"/>
              <a:t>支持向量机</a:t>
            </a:r>
            <a:endParaRPr lang="en-US" altLang="zh-CN" sz="2800" dirty="0"/>
          </a:p>
          <a:p>
            <a:pPr lvl="1"/>
            <a:r>
              <a:rPr lang="zh-CN" altLang="en-US" sz="2800" dirty="0"/>
              <a:t>神经元网络</a:t>
            </a:r>
            <a:endParaRPr lang="en-US" altLang="zh-CN" sz="2800" dirty="0"/>
          </a:p>
          <a:p>
            <a:pPr lvl="2"/>
            <a:r>
              <a:rPr lang="zh-CN" altLang="en-US" sz="2400" dirty="0"/>
              <a:t>无循环感知机网络</a:t>
            </a:r>
            <a:endParaRPr lang="en-US" altLang="zh-CN" sz="2400" dirty="0"/>
          </a:p>
          <a:p>
            <a:pPr lvl="1"/>
            <a:r>
              <a:rPr lang="zh-CN" altLang="en-US" sz="2800" dirty="0"/>
              <a:t>基于事例的学习 </a:t>
            </a:r>
            <a:r>
              <a:rPr lang="en-US" altLang="zh-CN" sz="2800" dirty="0"/>
              <a:t>Instance-based learning</a:t>
            </a:r>
          </a:p>
          <a:p>
            <a:pPr lvl="2"/>
            <a:r>
              <a:rPr lang="en-US" altLang="zh-CN" sz="2400" dirty="0"/>
              <a:t>KNN</a:t>
            </a:r>
          </a:p>
        </p:txBody>
      </p:sp>
    </p:spTree>
    <p:extLst>
      <p:ext uri="{BB962C8B-B14F-4D97-AF65-F5344CB8AC3E}">
        <p14:creationId xmlns:p14="http://schemas.microsoft.com/office/powerpoint/2010/main" val="23826589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</TotalTime>
  <Words>223</Words>
  <Application>Microsoft Office PowerPoint</Application>
  <PresentationFormat>全屏显示(4:3)</PresentationFormat>
  <Paragraphs>56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主题​​</vt:lpstr>
      <vt:lpstr>大数据存储与应用  大规模机器学习</vt:lpstr>
      <vt:lpstr>介绍</vt:lpstr>
      <vt:lpstr>狗狗分类</vt:lpstr>
      <vt:lpstr>文本分类</vt:lpstr>
      <vt:lpstr>机器学习</vt:lpstr>
      <vt:lpstr>机器学习模型</vt:lpstr>
      <vt:lpstr>常用方法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大数据存储与应用  大规模机器学习</dc:title>
  <dc:creator>Yishuai Chen</dc:creator>
  <cp:lastModifiedBy>楼宇中心</cp:lastModifiedBy>
  <cp:revision>7</cp:revision>
  <dcterms:created xsi:type="dcterms:W3CDTF">2019-09-19T03:04:40Z</dcterms:created>
  <dcterms:modified xsi:type="dcterms:W3CDTF">2023-09-11T23:48:43Z</dcterms:modified>
</cp:coreProperties>
</file>